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57" r:id="rId3"/>
    <p:sldId id="311" r:id="rId4"/>
    <p:sldId id="264" r:id="rId5"/>
    <p:sldId id="263" r:id="rId6"/>
    <p:sldId id="313" r:id="rId7"/>
    <p:sldId id="314" r:id="rId8"/>
    <p:sldId id="258" r:id="rId9"/>
    <p:sldId id="315" r:id="rId10"/>
    <p:sldId id="325" r:id="rId11"/>
    <p:sldId id="316" r:id="rId12"/>
    <p:sldId id="317" r:id="rId13"/>
    <p:sldId id="318" r:id="rId14"/>
    <p:sldId id="319" r:id="rId15"/>
    <p:sldId id="328" r:id="rId16"/>
    <p:sldId id="320" r:id="rId17"/>
    <p:sldId id="321" r:id="rId18"/>
    <p:sldId id="322" r:id="rId19"/>
    <p:sldId id="259" r:id="rId20"/>
    <p:sldId id="323" r:id="rId21"/>
    <p:sldId id="324" r:id="rId22"/>
    <p:sldId id="329" r:id="rId23"/>
  </p:sldIdLst>
  <p:sldSz cx="9144000" cy="5143500" type="screen16x9"/>
  <p:notesSz cx="6858000" cy="9144000"/>
  <p:embeddedFontLst>
    <p:embeddedFont>
      <p:font typeface="Black Han Sans" panose="020B0604020202020204" charset="-127"/>
      <p:regular r:id="rId25"/>
    </p:embeddedFont>
    <p:embeddedFont>
      <p:font typeface="Amasis MT Pro Black" panose="02040A04050005020304" pitchFamily="18" charset="0"/>
      <p:bold r:id="rId26"/>
      <p:boldItalic r:id="rId27"/>
    </p:embeddedFont>
    <p:embeddedFont>
      <p:font typeface="Bebas Neue" panose="020B0604020202020204" charset="0"/>
      <p:regular r:id="rId28"/>
    </p:embeddedFont>
    <p:embeddedFont>
      <p:font typeface="Franklin Gothic Book" panose="020B0503020102020204" pitchFamily="34" charset="0"/>
      <p:regular r:id="rId29"/>
      <p:italic r:id="rId30"/>
    </p:embeddedFont>
    <p:embeddedFont>
      <p:font typeface="Josefin Slab Thin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Titan One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56020F-9B1C-4A39-916E-8322ACAB11EC}">
  <a:tblStyle styleId="{2756020F-9B1C-4A39-916E-8322ACAB11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8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e4b7ac326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e4b7ac326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39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5bebd7f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5bebd7f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285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66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5bebd7f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5bebd7f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926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e4b7ac326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e4b7ac326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578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5bebd7f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5bebd7f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489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e4b7ac326b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e4b7ac326b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072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4b7ac326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4b7ac326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4b7ac326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4b7ac326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98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4b7ac326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4b7ac326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93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5bebd7f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5bebd7f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5bebd7f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5bebd7f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345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4b7ac326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4b7ac326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5bebd7f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5bebd7f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785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5bebd7f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5bebd7f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651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5bebd7f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5bebd7f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49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6400" y="435350"/>
            <a:ext cx="8091300" cy="4272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34950" y="1128300"/>
            <a:ext cx="5474100" cy="24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1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88350" y="3605700"/>
            <a:ext cx="4767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29780" y="104962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138629" y="47984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/>
          <p:nvPr/>
        </p:nvSpPr>
        <p:spPr>
          <a:xfrm>
            <a:off x="1621050" y="912000"/>
            <a:ext cx="5901900" cy="3319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title"/>
          </p:nvPr>
        </p:nvSpPr>
        <p:spPr>
          <a:xfrm>
            <a:off x="2135550" y="1554150"/>
            <a:ext cx="48729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1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6"/>
          <p:cNvSpPr txBox="1">
            <a:spLocks noGrp="1"/>
          </p:cNvSpPr>
          <p:nvPr>
            <p:ph type="subTitle" idx="1"/>
          </p:nvPr>
        </p:nvSpPr>
        <p:spPr>
          <a:xfrm>
            <a:off x="2135550" y="2971350"/>
            <a:ext cx="48729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2384705" y="410812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91434" y="297135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8515879" y="21658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6445913" y="4608512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2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/>
          <p:nvPr/>
        </p:nvSpPr>
        <p:spPr>
          <a:xfrm>
            <a:off x="3141793" y="24748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"/>
          <p:cNvSpPr/>
          <p:nvPr/>
        </p:nvSpPr>
        <p:spPr>
          <a:xfrm>
            <a:off x="8762479" y="42631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2"/>
          <p:cNvSpPr/>
          <p:nvPr/>
        </p:nvSpPr>
        <p:spPr>
          <a:xfrm>
            <a:off x="319142" y="152153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2"/>
          <p:cNvSpPr/>
          <p:nvPr/>
        </p:nvSpPr>
        <p:spPr>
          <a:xfrm>
            <a:off x="7571593" y="21524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2"/>
          <p:cNvSpPr/>
          <p:nvPr/>
        </p:nvSpPr>
        <p:spPr>
          <a:xfrm>
            <a:off x="4930955" y="42631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2"/>
          <p:cNvSpPr/>
          <p:nvPr/>
        </p:nvSpPr>
        <p:spPr>
          <a:xfrm>
            <a:off x="1843180" y="926512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2"/>
          <p:cNvSpPr/>
          <p:nvPr/>
        </p:nvSpPr>
        <p:spPr>
          <a:xfrm>
            <a:off x="766592" y="402308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2"/>
          <p:cNvSpPr/>
          <p:nvPr/>
        </p:nvSpPr>
        <p:spPr>
          <a:xfrm>
            <a:off x="6103942" y="3411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14325" y="956125"/>
            <a:ext cx="3755700" cy="3112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54875" y="2229025"/>
            <a:ext cx="306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54875" y="1219400"/>
            <a:ext cx="17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54875" y="2963850"/>
            <a:ext cx="2925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173227" y="3842930"/>
            <a:ext cx="169159" cy="166789"/>
          </a:xfrm>
          <a:custGeom>
            <a:avLst/>
            <a:gdLst/>
            <a:ahLst/>
            <a:cxnLst/>
            <a:rect l="l" t="t" r="r" b="b"/>
            <a:pathLst>
              <a:path w="3426" h="3378" extrusionOk="0">
                <a:moveTo>
                  <a:pt x="1713" y="1"/>
                </a:moveTo>
                <a:cubicBezTo>
                  <a:pt x="1670" y="1"/>
                  <a:pt x="1627" y="22"/>
                  <a:pt x="1604" y="65"/>
                </a:cubicBezTo>
                <a:lnTo>
                  <a:pt x="1087" y="1011"/>
                </a:lnTo>
                <a:cubicBezTo>
                  <a:pt x="1076" y="1033"/>
                  <a:pt x="1060" y="1050"/>
                  <a:pt x="1038" y="1060"/>
                </a:cubicBezTo>
                <a:lnTo>
                  <a:pt x="93" y="1582"/>
                </a:lnTo>
                <a:cubicBezTo>
                  <a:pt x="1" y="1631"/>
                  <a:pt x="1" y="1753"/>
                  <a:pt x="93" y="1802"/>
                </a:cubicBezTo>
                <a:lnTo>
                  <a:pt x="1038" y="2319"/>
                </a:lnTo>
                <a:cubicBezTo>
                  <a:pt x="1060" y="2329"/>
                  <a:pt x="1076" y="2346"/>
                  <a:pt x="1087" y="2366"/>
                </a:cubicBezTo>
                <a:lnTo>
                  <a:pt x="1604" y="3313"/>
                </a:lnTo>
                <a:cubicBezTo>
                  <a:pt x="1627" y="3356"/>
                  <a:pt x="1670" y="3377"/>
                  <a:pt x="1713" y="3377"/>
                </a:cubicBezTo>
                <a:cubicBezTo>
                  <a:pt x="1757" y="3377"/>
                  <a:pt x="1800" y="3356"/>
                  <a:pt x="1824" y="3313"/>
                </a:cubicBezTo>
                <a:lnTo>
                  <a:pt x="2346" y="2366"/>
                </a:lnTo>
                <a:cubicBezTo>
                  <a:pt x="2356" y="2346"/>
                  <a:pt x="2373" y="2329"/>
                  <a:pt x="2393" y="2319"/>
                </a:cubicBezTo>
                <a:lnTo>
                  <a:pt x="3341" y="1802"/>
                </a:lnTo>
                <a:cubicBezTo>
                  <a:pt x="3426" y="1753"/>
                  <a:pt x="3426" y="1631"/>
                  <a:pt x="3341" y="1582"/>
                </a:cubicBezTo>
                <a:lnTo>
                  <a:pt x="2393" y="1060"/>
                </a:lnTo>
                <a:cubicBezTo>
                  <a:pt x="2373" y="1050"/>
                  <a:pt x="2356" y="1033"/>
                  <a:pt x="2346" y="1011"/>
                </a:cubicBezTo>
                <a:lnTo>
                  <a:pt x="1824" y="65"/>
                </a:lnTo>
                <a:cubicBezTo>
                  <a:pt x="1800" y="22"/>
                  <a:pt x="1757" y="1"/>
                  <a:pt x="1713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173230" y="8815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470863" y="476288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94454" y="28150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630204" y="476288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416117" y="337153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189555" y="4076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330697" y="4999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526400" y="435350"/>
            <a:ext cx="8091300" cy="4272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92750"/>
            <a:ext cx="7540500" cy="3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Black Han Sans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383130" y="1266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903509" y="1266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8715704" y="26152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7579538" y="4762512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526400" y="435350"/>
            <a:ext cx="8091300" cy="4272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292800" y="2493550"/>
            <a:ext cx="2584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900">
                <a:solidFill>
                  <a:schemeClr val="accent5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178800" y="2840950"/>
            <a:ext cx="2812200" cy="12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5267000" y="2493550"/>
            <a:ext cx="2584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9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5153025" y="2840950"/>
            <a:ext cx="2812200" cy="12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232480" y="34108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416122" y="42812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6445913" y="4608512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8515879" y="21658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824380" y="1471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7914759" y="4046812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2895372" y="48024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1866900" y="1247775"/>
            <a:ext cx="5400600" cy="2638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874400" y="1245600"/>
            <a:ext cx="5395200" cy="2652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6901505" y="46505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2331859" y="11525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1772288" y="377058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8488654" y="15835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416117" y="441458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2602255" y="43003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7174813" y="119573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7174822" y="29683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4473793" y="57275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5583643" y="41064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8"/>
          <p:cNvSpPr/>
          <p:nvPr/>
        </p:nvSpPr>
        <p:spPr>
          <a:xfrm>
            <a:off x="7996518" y="2909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1001560" y="563400"/>
            <a:ext cx="7140900" cy="4016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2317800" y="3337500"/>
            <a:ext cx="45084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1711288" y="1274100"/>
            <a:ext cx="5721300" cy="20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6073205" y="1192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2805484" y="2631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7470863" y="476288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8394454" y="28150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514329" y="1965412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4393255" y="47000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1630204" y="476288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/>
          <p:nvPr/>
        </p:nvSpPr>
        <p:spPr>
          <a:xfrm>
            <a:off x="2694150" y="956125"/>
            <a:ext cx="3755700" cy="3112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/>
          </p:nvPr>
        </p:nvSpPr>
        <p:spPr>
          <a:xfrm>
            <a:off x="3040050" y="2229025"/>
            <a:ext cx="306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title" idx="2" hasCustomPrompt="1"/>
          </p:nvPr>
        </p:nvSpPr>
        <p:spPr>
          <a:xfrm>
            <a:off x="3711150" y="1219400"/>
            <a:ext cx="17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 txBox="1">
            <a:spLocks noGrp="1"/>
          </p:cNvSpPr>
          <p:nvPr>
            <p:ph type="subTitle" idx="1"/>
          </p:nvPr>
        </p:nvSpPr>
        <p:spPr>
          <a:xfrm>
            <a:off x="3109050" y="2963850"/>
            <a:ext cx="2925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514330" y="3411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2588334" y="356545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4473788" y="857662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6359254" y="22747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616892" y="4131662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8330693" y="372312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6034955" y="45932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6103942" y="34110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2067355" y="90643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3304067" y="478718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8697979" y="256205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/>
          <p:nvPr/>
        </p:nvSpPr>
        <p:spPr>
          <a:xfrm>
            <a:off x="4874100" y="956125"/>
            <a:ext cx="3755700" cy="3112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title"/>
          </p:nvPr>
        </p:nvSpPr>
        <p:spPr>
          <a:xfrm>
            <a:off x="5046700" y="2229025"/>
            <a:ext cx="33822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title" idx="2" hasCustomPrompt="1"/>
          </p:nvPr>
        </p:nvSpPr>
        <p:spPr>
          <a:xfrm>
            <a:off x="6707200" y="1219400"/>
            <a:ext cx="17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1"/>
          </p:nvPr>
        </p:nvSpPr>
        <p:spPr>
          <a:xfrm>
            <a:off x="5503000" y="2963850"/>
            <a:ext cx="2925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5083505" y="8653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8531597" y="8653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8531592" y="39369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4767742" y="24155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6326825" y="3980575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2158930" y="468415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"/>
          <p:cNvSpPr/>
          <p:nvPr/>
        </p:nvSpPr>
        <p:spPr>
          <a:xfrm>
            <a:off x="7827205" y="468415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616888" y="438050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lack Han Sans"/>
              <a:buNone/>
              <a:defRPr sz="26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an One"/>
              <a:buNone/>
              <a:defRPr sz="2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an One"/>
              <a:buNone/>
              <a:defRPr sz="2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an One"/>
              <a:buNone/>
              <a:defRPr sz="2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an One"/>
              <a:buNone/>
              <a:defRPr sz="2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an One"/>
              <a:buNone/>
              <a:defRPr sz="2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an One"/>
              <a:buNone/>
              <a:defRPr sz="2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an One"/>
              <a:buNone/>
              <a:defRPr sz="2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an One"/>
              <a:buNone/>
              <a:defRPr sz="26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●"/>
              <a:defRPr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○"/>
              <a:defRPr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■"/>
              <a:defRPr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●"/>
              <a:defRPr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○"/>
              <a:defRPr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■"/>
              <a:defRPr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●"/>
              <a:defRPr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○"/>
              <a:defRPr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lab Thin"/>
              <a:buChar char="■"/>
              <a:defRPr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8" r:id="rId6"/>
    <p:sldLayoutId id="2147483660" r:id="rId7"/>
    <p:sldLayoutId id="2147483666" r:id="rId8"/>
    <p:sldLayoutId id="2147483667" r:id="rId9"/>
    <p:sldLayoutId id="2147483672" r:id="rId10"/>
    <p:sldLayoutId id="2147483677" r:id="rId11"/>
    <p:sldLayoutId id="2147483678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>
            <a:spLocks noGrp="1"/>
          </p:cNvSpPr>
          <p:nvPr>
            <p:ph type="ctrTitle"/>
          </p:nvPr>
        </p:nvSpPr>
        <p:spPr>
          <a:xfrm>
            <a:off x="1834950" y="1128300"/>
            <a:ext cx="5474100" cy="24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/>
              <a:t>BABAK FINAL</a:t>
            </a:r>
            <a:endParaRPr sz="6400" dirty="0"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1"/>
          </p:nvPr>
        </p:nvSpPr>
        <p:spPr>
          <a:xfrm>
            <a:off x="2188350" y="3605700"/>
            <a:ext cx="4767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DOKCIL FK-UHT 2021</a:t>
            </a:r>
            <a:endParaRPr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395" name="Google Shape;395;p35"/>
          <p:cNvGrpSpPr/>
          <p:nvPr/>
        </p:nvGrpSpPr>
        <p:grpSpPr>
          <a:xfrm rot="-543120">
            <a:off x="60448" y="3184758"/>
            <a:ext cx="934542" cy="1778023"/>
            <a:chOff x="2970888" y="614306"/>
            <a:chExt cx="988120" cy="1879957"/>
          </a:xfrm>
        </p:grpSpPr>
        <p:sp>
          <p:nvSpPr>
            <p:cNvPr id="396" name="Google Shape;396;p35"/>
            <p:cNvSpPr/>
            <p:nvPr/>
          </p:nvSpPr>
          <p:spPr>
            <a:xfrm>
              <a:off x="3186860" y="623276"/>
              <a:ext cx="772147" cy="71594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3194861" y="614306"/>
              <a:ext cx="756146" cy="733719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3220074" y="623276"/>
              <a:ext cx="738932" cy="418016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3210942" y="614306"/>
              <a:ext cx="740063" cy="435835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3099905" y="1328895"/>
              <a:ext cx="738972" cy="418016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3090814" y="1320086"/>
              <a:ext cx="757600" cy="435754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3039983" y="1681724"/>
              <a:ext cx="738932" cy="418056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3030851" y="1672875"/>
              <a:ext cx="757398" cy="435754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980019" y="2034594"/>
              <a:ext cx="738730" cy="417975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2970888" y="2025745"/>
              <a:ext cx="739781" cy="435714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3346304" y="1592991"/>
              <a:ext cx="207088" cy="192016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3336768" y="1584142"/>
              <a:ext cx="221150" cy="209715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3286745" y="1943194"/>
              <a:ext cx="207088" cy="192057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3282219" y="1934426"/>
              <a:ext cx="215938" cy="20963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3227267" y="2293599"/>
              <a:ext cx="206846" cy="191814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3222660" y="2284669"/>
              <a:ext cx="216018" cy="209594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5"/>
          <p:cNvSpPr/>
          <p:nvPr/>
        </p:nvSpPr>
        <p:spPr>
          <a:xfrm>
            <a:off x="1081073" y="1128298"/>
            <a:ext cx="529677" cy="522902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5"/>
          <p:cNvSpPr/>
          <p:nvPr/>
        </p:nvSpPr>
        <p:spPr>
          <a:xfrm>
            <a:off x="7673294" y="3275263"/>
            <a:ext cx="430405" cy="424761"/>
          </a:xfrm>
          <a:custGeom>
            <a:avLst/>
            <a:gdLst/>
            <a:ahLst/>
            <a:cxnLst/>
            <a:rect l="l" t="t" r="r" b="b"/>
            <a:pathLst>
              <a:path w="3427" h="3383" extrusionOk="0">
                <a:moveTo>
                  <a:pt x="1714" y="0"/>
                </a:moveTo>
                <a:cubicBezTo>
                  <a:pt x="1671" y="0"/>
                  <a:pt x="1628" y="22"/>
                  <a:pt x="1603" y="64"/>
                </a:cubicBezTo>
                <a:lnTo>
                  <a:pt x="1087" y="1011"/>
                </a:lnTo>
                <a:cubicBezTo>
                  <a:pt x="1077" y="1032"/>
                  <a:pt x="1060" y="1054"/>
                  <a:pt x="1040" y="1064"/>
                </a:cubicBezTo>
                <a:lnTo>
                  <a:pt x="92" y="1580"/>
                </a:lnTo>
                <a:cubicBezTo>
                  <a:pt x="1" y="1629"/>
                  <a:pt x="1" y="1753"/>
                  <a:pt x="92" y="1801"/>
                </a:cubicBezTo>
                <a:lnTo>
                  <a:pt x="1040" y="2317"/>
                </a:lnTo>
                <a:cubicBezTo>
                  <a:pt x="1060" y="2328"/>
                  <a:pt x="1077" y="2350"/>
                  <a:pt x="1087" y="2371"/>
                </a:cubicBezTo>
                <a:lnTo>
                  <a:pt x="1603" y="3317"/>
                </a:lnTo>
                <a:cubicBezTo>
                  <a:pt x="1628" y="3361"/>
                  <a:pt x="1671" y="3382"/>
                  <a:pt x="1714" y="3382"/>
                </a:cubicBezTo>
                <a:cubicBezTo>
                  <a:pt x="1757" y="3382"/>
                  <a:pt x="1800" y="3361"/>
                  <a:pt x="1824" y="3317"/>
                </a:cubicBezTo>
                <a:lnTo>
                  <a:pt x="2345" y="2371"/>
                </a:lnTo>
                <a:cubicBezTo>
                  <a:pt x="2356" y="2350"/>
                  <a:pt x="2373" y="2328"/>
                  <a:pt x="2395" y="2317"/>
                </a:cubicBezTo>
                <a:lnTo>
                  <a:pt x="3340" y="1801"/>
                </a:lnTo>
                <a:cubicBezTo>
                  <a:pt x="3427" y="1753"/>
                  <a:pt x="3427" y="1629"/>
                  <a:pt x="3340" y="1580"/>
                </a:cubicBezTo>
                <a:lnTo>
                  <a:pt x="2395" y="1064"/>
                </a:lnTo>
                <a:cubicBezTo>
                  <a:pt x="2373" y="1054"/>
                  <a:pt x="2356" y="1032"/>
                  <a:pt x="2345" y="1011"/>
                </a:cubicBezTo>
                <a:lnTo>
                  <a:pt x="1824" y="64"/>
                </a:lnTo>
                <a:cubicBezTo>
                  <a:pt x="1800" y="22"/>
                  <a:pt x="1757" y="0"/>
                  <a:pt x="1714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5"/>
          <p:cNvSpPr txBox="1"/>
          <p:nvPr/>
        </p:nvSpPr>
        <p:spPr>
          <a:xfrm>
            <a:off x="7289025" y="255375"/>
            <a:ext cx="2407200" cy="409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Cerdas</a:t>
            </a:r>
            <a:r>
              <a:rPr lang="en" sz="16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Cermat</a:t>
            </a:r>
            <a:endParaRPr sz="16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 rot="-10256880" flipH="1">
            <a:off x="8203648" y="850808"/>
            <a:ext cx="934542" cy="1778023"/>
            <a:chOff x="2970888" y="614306"/>
            <a:chExt cx="988120" cy="1879957"/>
          </a:xfrm>
        </p:grpSpPr>
        <p:sp>
          <p:nvSpPr>
            <p:cNvPr id="416" name="Google Shape;416;p35"/>
            <p:cNvSpPr/>
            <p:nvPr/>
          </p:nvSpPr>
          <p:spPr>
            <a:xfrm>
              <a:off x="3186860" y="623276"/>
              <a:ext cx="772147" cy="71594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3194861" y="614306"/>
              <a:ext cx="756146" cy="733719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3220074" y="623276"/>
              <a:ext cx="738932" cy="418016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3210942" y="614306"/>
              <a:ext cx="740063" cy="435835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3099905" y="1328895"/>
              <a:ext cx="738972" cy="418016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3090814" y="1320086"/>
              <a:ext cx="757600" cy="435754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3039983" y="1681724"/>
              <a:ext cx="738932" cy="418056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3030851" y="1672875"/>
              <a:ext cx="757398" cy="435754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980019" y="2034594"/>
              <a:ext cx="738730" cy="417975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2970888" y="2025745"/>
              <a:ext cx="739781" cy="435714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346304" y="1592991"/>
              <a:ext cx="207088" cy="192016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3336768" y="1584142"/>
              <a:ext cx="221150" cy="209715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3286745" y="1943194"/>
              <a:ext cx="207088" cy="192057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3282219" y="1934426"/>
              <a:ext cx="215938" cy="20963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3227267" y="2293599"/>
              <a:ext cx="206846" cy="191814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3222660" y="2284669"/>
              <a:ext cx="216018" cy="209594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5"/>
          <p:cNvSpPr/>
          <p:nvPr/>
        </p:nvSpPr>
        <p:spPr>
          <a:xfrm rot="5400000">
            <a:off x="6591419" y="3457548"/>
            <a:ext cx="315693" cy="2366072"/>
          </a:xfrm>
          <a:custGeom>
            <a:avLst/>
            <a:gdLst/>
            <a:ahLst/>
            <a:cxnLst/>
            <a:rect l="l" t="t" r="r" b="b"/>
            <a:pathLst>
              <a:path w="6663" h="25443" extrusionOk="0">
                <a:moveTo>
                  <a:pt x="0" y="1"/>
                </a:moveTo>
                <a:lnTo>
                  <a:pt x="4367" y="4366"/>
                </a:lnTo>
                <a:lnTo>
                  <a:pt x="65" y="8662"/>
                </a:lnTo>
                <a:lnTo>
                  <a:pt x="4318" y="12915"/>
                </a:lnTo>
                <a:lnTo>
                  <a:pt x="151" y="17082"/>
                </a:lnTo>
                <a:lnTo>
                  <a:pt x="4318" y="21244"/>
                </a:lnTo>
                <a:lnTo>
                  <a:pt x="119" y="25443"/>
                </a:lnTo>
                <a:lnTo>
                  <a:pt x="2414" y="25443"/>
                </a:lnTo>
                <a:lnTo>
                  <a:pt x="6613" y="21244"/>
                </a:lnTo>
                <a:lnTo>
                  <a:pt x="2447" y="17082"/>
                </a:lnTo>
                <a:lnTo>
                  <a:pt x="6613" y="12915"/>
                </a:lnTo>
                <a:lnTo>
                  <a:pt x="2360" y="8662"/>
                </a:lnTo>
                <a:lnTo>
                  <a:pt x="6663" y="4366"/>
                </a:lnTo>
                <a:lnTo>
                  <a:pt x="2296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5"/>
          <p:cNvGrpSpPr/>
          <p:nvPr/>
        </p:nvGrpSpPr>
        <p:grpSpPr>
          <a:xfrm rot="1858297">
            <a:off x="8202019" y="3791838"/>
            <a:ext cx="730321" cy="716936"/>
            <a:chOff x="8305750" y="3231875"/>
            <a:chExt cx="730340" cy="716955"/>
          </a:xfrm>
        </p:grpSpPr>
        <p:sp>
          <p:nvSpPr>
            <p:cNvPr id="434" name="Google Shape;434;p35"/>
            <p:cNvSpPr/>
            <p:nvPr/>
          </p:nvSpPr>
          <p:spPr>
            <a:xfrm>
              <a:off x="8313758" y="3430793"/>
              <a:ext cx="621276" cy="510410"/>
            </a:xfrm>
            <a:custGeom>
              <a:avLst/>
              <a:gdLst/>
              <a:ahLst/>
              <a:cxnLst/>
              <a:rect l="l" t="t" r="r" b="b"/>
              <a:pathLst>
                <a:path w="17921" h="14723" extrusionOk="0">
                  <a:moveTo>
                    <a:pt x="17921" y="1"/>
                  </a:moveTo>
                  <a:lnTo>
                    <a:pt x="8964" y="157"/>
                  </a:lnTo>
                  <a:lnTo>
                    <a:pt x="1" y="313"/>
                  </a:lnTo>
                  <a:lnTo>
                    <a:pt x="5329" y="7518"/>
                  </a:lnTo>
                  <a:lnTo>
                    <a:pt x="10657" y="14722"/>
                  </a:lnTo>
                  <a:lnTo>
                    <a:pt x="14292" y="7361"/>
                  </a:lnTo>
                  <a:lnTo>
                    <a:pt x="17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8305750" y="3423132"/>
              <a:ext cx="637293" cy="525698"/>
            </a:xfrm>
            <a:custGeom>
              <a:avLst/>
              <a:gdLst/>
              <a:ahLst/>
              <a:cxnLst/>
              <a:rect l="l" t="t" r="r" b="b"/>
              <a:pathLst>
                <a:path w="18383" h="15164" extrusionOk="0">
                  <a:moveTo>
                    <a:pt x="17797" y="448"/>
                  </a:moveTo>
                  <a:lnTo>
                    <a:pt x="10851" y="14524"/>
                  </a:lnTo>
                  <a:lnTo>
                    <a:pt x="661" y="743"/>
                  </a:lnTo>
                  <a:lnTo>
                    <a:pt x="17797" y="448"/>
                  </a:lnTo>
                  <a:close/>
                  <a:moveTo>
                    <a:pt x="18164" y="1"/>
                  </a:moveTo>
                  <a:cubicBezTo>
                    <a:pt x="18160" y="1"/>
                    <a:pt x="18156" y="1"/>
                    <a:pt x="18152" y="1"/>
                  </a:cubicBezTo>
                  <a:lnTo>
                    <a:pt x="232" y="313"/>
                  </a:lnTo>
                  <a:cubicBezTo>
                    <a:pt x="145" y="313"/>
                    <a:pt x="76" y="361"/>
                    <a:pt x="38" y="437"/>
                  </a:cubicBezTo>
                  <a:cubicBezTo>
                    <a:pt x="1" y="507"/>
                    <a:pt x="11" y="599"/>
                    <a:pt x="59" y="663"/>
                  </a:cubicBezTo>
                  <a:lnTo>
                    <a:pt x="10711" y="15072"/>
                  </a:lnTo>
                  <a:cubicBezTo>
                    <a:pt x="10754" y="15131"/>
                    <a:pt x="10818" y="15164"/>
                    <a:pt x="10888" y="15164"/>
                  </a:cubicBezTo>
                  <a:lnTo>
                    <a:pt x="10910" y="15164"/>
                  </a:lnTo>
                  <a:cubicBezTo>
                    <a:pt x="10985" y="15159"/>
                    <a:pt x="11049" y="15111"/>
                    <a:pt x="11087" y="15040"/>
                  </a:cubicBezTo>
                  <a:lnTo>
                    <a:pt x="18351" y="319"/>
                  </a:lnTo>
                  <a:cubicBezTo>
                    <a:pt x="18383" y="249"/>
                    <a:pt x="18378" y="168"/>
                    <a:pt x="18340" y="103"/>
                  </a:cubicBezTo>
                  <a:cubicBezTo>
                    <a:pt x="18300" y="42"/>
                    <a:pt x="18236" y="1"/>
                    <a:pt x="18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8313758" y="3242171"/>
              <a:ext cx="714532" cy="199511"/>
            </a:xfrm>
            <a:custGeom>
              <a:avLst/>
              <a:gdLst/>
              <a:ahLst/>
              <a:cxnLst/>
              <a:rect l="l" t="t" r="r" b="b"/>
              <a:pathLst>
                <a:path w="20611" h="5755" extrusionOk="0">
                  <a:moveTo>
                    <a:pt x="20610" y="0"/>
                  </a:moveTo>
                  <a:lnTo>
                    <a:pt x="2656" y="372"/>
                  </a:lnTo>
                  <a:lnTo>
                    <a:pt x="1" y="5754"/>
                  </a:lnTo>
                  <a:lnTo>
                    <a:pt x="1" y="5754"/>
                  </a:lnTo>
                  <a:lnTo>
                    <a:pt x="17921" y="5442"/>
                  </a:lnTo>
                  <a:lnTo>
                    <a:pt x="206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8305923" y="3234544"/>
              <a:ext cx="730167" cy="214557"/>
            </a:xfrm>
            <a:custGeom>
              <a:avLst/>
              <a:gdLst/>
              <a:ahLst/>
              <a:cxnLst/>
              <a:rect l="l" t="t" r="r" b="b"/>
              <a:pathLst>
                <a:path w="21062" h="6189" extrusionOk="0">
                  <a:moveTo>
                    <a:pt x="20481" y="446"/>
                  </a:moveTo>
                  <a:lnTo>
                    <a:pt x="18013" y="5446"/>
                  </a:lnTo>
                  <a:lnTo>
                    <a:pt x="582" y="5748"/>
                  </a:lnTo>
                  <a:lnTo>
                    <a:pt x="582" y="5748"/>
                  </a:lnTo>
                  <a:lnTo>
                    <a:pt x="3022" y="807"/>
                  </a:lnTo>
                  <a:lnTo>
                    <a:pt x="20481" y="446"/>
                  </a:lnTo>
                  <a:close/>
                  <a:moveTo>
                    <a:pt x="20830" y="1"/>
                  </a:moveTo>
                  <a:lnTo>
                    <a:pt x="2877" y="371"/>
                  </a:lnTo>
                  <a:cubicBezTo>
                    <a:pt x="2796" y="371"/>
                    <a:pt x="2726" y="420"/>
                    <a:pt x="2689" y="495"/>
                  </a:cubicBezTo>
                  <a:lnTo>
                    <a:pt x="33" y="5877"/>
                  </a:lnTo>
                  <a:cubicBezTo>
                    <a:pt x="1" y="5942"/>
                    <a:pt x="1" y="6027"/>
                    <a:pt x="43" y="6092"/>
                  </a:cubicBezTo>
                  <a:cubicBezTo>
                    <a:pt x="81" y="6151"/>
                    <a:pt x="151" y="6188"/>
                    <a:pt x="227" y="6188"/>
                  </a:cubicBezTo>
                  <a:lnTo>
                    <a:pt x="232" y="6188"/>
                  </a:lnTo>
                  <a:lnTo>
                    <a:pt x="18152" y="5877"/>
                  </a:lnTo>
                  <a:cubicBezTo>
                    <a:pt x="18233" y="5877"/>
                    <a:pt x="18308" y="5828"/>
                    <a:pt x="18346" y="5759"/>
                  </a:cubicBezTo>
                  <a:lnTo>
                    <a:pt x="21030" y="317"/>
                  </a:lnTo>
                  <a:cubicBezTo>
                    <a:pt x="21062" y="247"/>
                    <a:pt x="21062" y="167"/>
                    <a:pt x="21018" y="103"/>
                  </a:cubicBezTo>
                  <a:cubicBezTo>
                    <a:pt x="20976" y="38"/>
                    <a:pt x="20901" y="6"/>
                    <a:pt x="20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8378238" y="3253576"/>
              <a:ext cx="93429" cy="186962"/>
            </a:xfrm>
            <a:custGeom>
              <a:avLst/>
              <a:gdLst/>
              <a:ahLst/>
              <a:cxnLst/>
              <a:rect l="l" t="t" r="r" b="b"/>
              <a:pathLst>
                <a:path w="2695" h="5393" extrusionOk="0">
                  <a:moveTo>
                    <a:pt x="0" y="5393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8369676" y="3246054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3" y="0"/>
                  </a:moveTo>
                  <a:cubicBezTo>
                    <a:pt x="2862" y="0"/>
                    <a:pt x="2786" y="44"/>
                    <a:pt x="2748" y="120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3"/>
                  </a:cubicBezTo>
                  <a:cubicBezTo>
                    <a:pt x="183" y="5819"/>
                    <a:pt x="215" y="5824"/>
                    <a:pt x="247" y="5824"/>
                  </a:cubicBezTo>
                  <a:cubicBezTo>
                    <a:pt x="329" y="5824"/>
                    <a:pt x="403" y="5781"/>
                    <a:pt x="441" y="5707"/>
                  </a:cubicBezTo>
                  <a:lnTo>
                    <a:pt x="3140" y="319"/>
                  </a:lnTo>
                  <a:cubicBezTo>
                    <a:pt x="3195" y="211"/>
                    <a:pt x="3151" y="77"/>
                    <a:pt x="3044" y="24"/>
                  </a:cubicBezTo>
                  <a:cubicBezTo>
                    <a:pt x="3011" y="8"/>
                    <a:pt x="2976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8446844" y="3252051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1" y="5388"/>
                  </a:moveTo>
                  <a:lnTo>
                    <a:pt x="2699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438246" y="3244563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6" y="0"/>
                  </a:moveTo>
                  <a:cubicBezTo>
                    <a:pt x="2865" y="0"/>
                    <a:pt x="2787" y="44"/>
                    <a:pt x="2748" y="120"/>
                  </a:cubicBezTo>
                  <a:lnTo>
                    <a:pt x="55" y="5507"/>
                  </a:lnTo>
                  <a:cubicBezTo>
                    <a:pt x="1" y="5615"/>
                    <a:pt x="44" y="5750"/>
                    <a:pt x="152" y="5803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05" y="5782"/>
                    <a:pt x="447" y="5706"/>
                  </a:cubicBezTo>
                  <a:lnTo>
                    <a:pt x="3141" y="313"/>
                  </a:lnTo>
                  <a:cubicBezTo>
                    <a:pt x="3195" y="206"/>
                    <a:pt x="3152" y="77"/>
                    <a:pt x="3044" y="23"/>
                  </a:cubicBezTo>
                  <a:cubicBezTo>
                    <a:pt x="3013" y="7"/>
                    <a:pt x="2979" y="0"/>
                    <a:pt x="2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8510596" y="3250560"/>
              <a:ext cx="93568" cy="186823"/>
            </a:xfrm>
            <a:custGeom>
              <a:avLst/>
              <a:gdLst/>
              <a:ahLst/>
              <a:cxnLst/>
              <a:rect l="l" t="t" r="r" b="b"/>
              <a:pathLst>
                <a:path w="2699" h="5389" extrusionOk="0">
                  <a:moveTo>
                    <a:pt x="1" y="5388"/>
                  </a:moveTo>
                  <a:lnTo>
                    <a:pt x="2699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8501999" y="3242864"/>
              <a:ext cx="110763" cy="202146"/>
            </a:xfrm>
            <a:custGeom>
              <a:avLst/>
              <a:gdLst/>
              <a:ahLst/>
              <a:cxnLst/>
              <a:rect l="l" t="t" r="r" b="b"/>
              <a:pathLst>
                <a:path w="3195" h="5831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13"/>
                  </a:lnTo>
                  <a:cubicBezTo>
                    <a:pt x="1" y="5621"/>
                    <a:pt x="43" y="5750"/>
                    <a:pt x="152" y="5804"/>
                  </a:cubicBezTo>
                  <a:cubicBezTo>
                    <a:pt x="184" y="5819"/>
                    <a:pt x="216" y="5831"/>
                    <a:pt x="249" y="5831"/>
                  </a:cubicBezTo>
                  <a:cubicBezTo>
                    <a:pt x="329" y="5831"/>
                    <a:pt x="410" y="5782"/>
                    <a:pt x="447" y="5707"/>
                  </a:cubicBezTo>
                  <a:lnTo>
                    <a:pt x="3140" y="319"/>
                  </a:lnTo>
                  <a:cubicBezTo>
                    <a:pt x="3195" y="212"/>
                    <a:pt x="3152" y="77"/>
                    <a:pt x="3044" y="24"/>
                  </a:cubicBezTo>
                  <a:cubicBezTo>
                    <a:pt x="3012" y="8"/>
                    <a:pt x="2978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8574522" y="3250214"/>
              <a:ext cx="93637" cy="186788"/>
            </a:xfrm>
            <a:custGeom>
              <a:avLst/>
              <a:gdLst/>
              <a:ahLst/>
              <a:cxnLst/>
              <a:rect l="l" t="t" r="r" b="b"/>
              <a:pathLst>
                <a:path w="2701" h="5388" extrusionOk="0">
                  <a:moveTo>
                    <a:pt x="1" y="5388"/>
                  </a:moveTo>
                  <a:lnTo>
                    <a:pt x="2700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8565924" y="3242691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08"/>
                  </a:lnTo>
                  <a:cubicBezTo>
                    <a:pt x="1" y="5615"/>
                    <a:pt x="45" y="5749"/>
                    <a:pt x="152" y="5804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10" y="5782"/>
                    <a:pt x="447" y="5707"/>
                  </a:cubicBezTo>
                  <a:lnTo>
                    <a:pt x="3142" y="314"/>
                  </a:lnTo>
                  <a:cubicBezTo>
                    <a:pt x="3195" y="206"/>
                    <a:pt x="3152" y="77"/>
                    <a:pt x="3045" y="24"/>
                  </a:cubicBezTo>
                  <a:cubicBezTo>
                    <a:pt x="3013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8644410" y="3253576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8635674" y="3245880"/>
              <a:ext cx="110763" cy="202112"/>
            </a:xfrm>
            <a:custGeom>
              <a:avLst/>
              <a:gdLst/>
              <a:ahLst/>
              <a:cxnLst/>
              <a:rect l="l" t="t" r="r" b="b"/>
              <a:pathLst>
                <a:path w="3195" h="5830" extrusionOk="0">
                  <a:moveTo>
                    <a:pt x="2951" y="0"/>
                  </a:moveTo>
                  <a:cubicBezTo>
                    <a:pt x="2870" y="0"/>
                    <a:pt x="2792" y="47"/>
                    <a:pt x="2753" y="125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8"/>
                  </a:cubicBezTo>
                  <a:cubicBezTo>
                    <a:pt x="183" y="5819"/>
                    <a:pt x="220" y="5829"/>
                    <a:pt x="252" y="5829"/>
                  </a:cubicBezTo>
                  <a:cubicBezTo>
                    <a:pt x="334" y="5829"/>
                    <a:pt x="408" y="5786"/>
                    <a:pt x="446" y="5706"/>
                  </a:cubicBezTo>
                  <a:lnTo>
                    <a:pt x="3140" y="319"/>
                  </a:lnTo>
                  <a:cubicBezTo>
                    <a:pt x="3194" y="211"/>
                    <a:pt x="3151" y="82"/>
                    <a:pt x="3043" y="22"/>
                  </a:cubicBezTo>
                  <a:cubicBezTo>
                    <a:pt x="3014" y="7"/>
                    <a:pt x="2982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8719567" y="3242934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0" y="5388"/>
                  </a:moveTo>
                  <a:lnTo>
                    <a:pt x="2698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8710970" y="3235411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0"/>
                  </a:cubicBezTo>
                  <a:lnTo>
                    <a:pt x="55" y="5508"/>
                  </a:lnTo>
                  <a:cubicBezTo>
                    <a:pt x="0" y="5615"/>
                    <a:pt x="43" y="5750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8" y="5825"/>
                    <a:pt x="403" y="5783"/>
                    <a:pt x="447" y="5707"/>
                  </a:cubicBezTo>
                  <a:lnTo>
                    <a:pt x="3140" y="314"/>
                  </a:lnTo>
                  <a:cubicBezTo>
                    <a:pt x="3194" y="207"/>
                    <a:pt x="3152" y="78"/>
                    <a:pt x="3043" y="23"/>
                  </a:cubicBezTo>
                  <a:cubicBezTo>
                    <a:pt x="3012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8786093" y="3247198"/>
              <a:ext cx="93429" cy="186823"/>
            </a:xfrm>
            <a:custGeom>
              <a:avLst/>
              <a:gdLst/>
              <a:ahLst/>
              <a:cxnLst/>
              <a:rect l="l" t="t" r="r" b="b"/>
              <a:pathLst>
                <a:path w="2695" h="5389" extrusionOk="0">
                  <a:moveTo>
                    <a:pt x="0" y="5388"/>
                  </a:moveTo>
                  <a:lnTo>
                    <a:pt x="2694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8777496" y="3239502"/>
              <a:ext cx="110763" cy="202181"/>
            </a:xfrm>
            <a:custGeom>
              <a:avLst/>
              <a:gdLst/>
              <a:ahLst/>
              <a:cxnLst/>
              <a:rect l="l" t="t" r="r" b="b"/>
              <a:pathLst>
                <a:path w="3195" h="5832" extrusionOk="0">
                  <a:moveTo>
                    <a:pt x="2943" y="1"/>
                  </a:moveTo>
                  <a:cubicBezTo>
                    <a:pt x="2862" y="1"/>
                    <a:pt x="2786" y="44"/>
                    <a:pt x="2749" y="121"/>
                  </a:cubicBezTo>
                  <a:lnTo>
                    <a:pt x="54" y="5514"/>
                  </a:lnTo>
                  <a:cubicBezTo>
                    <a:pt x="0" y="5621"/>
                    <a:pt x="44" y="5750"/>
                    <a:pt x="151" y="5804"/>
                  </a:cubicBezTo>
                  <a:cubicBezTo>
                    <a:pt x="184" y="5820"/>
                    <a:pt x="216" y="5831"/>
                    <a:pt x="248" y="5831"/>
                  </a:cubicBezTo>
                  <a:cubicBezTo>
                    <a:pt x="329" y="5831"/>
                    <a:pt x="404" y="5782"/>
                    <a:pt x="442" y="5707"/>
                  </a:cubicBezTo>
                  <a:lnTo>
                    <a:pt x="3141" y="320"/>
                  </a:lnTo>
                  <a:cubicBezTo>
                    <a:pt x="3194" y="213"/>
                    <a:pt x="3152" y="77"/>
                    <a:pt x="3044" y="24"/>
                  </a:cubicBezTo>
                  <a:cubicBezTo>
                    <a:pt x="3011" y="8"/>
                    <a:pt x="2976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8863261" y="3239398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4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8854664" y="3231875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3" y="0"/>
                  </a:moveTo>
                  <a:cubicBezTo>
                    <a:pt x="2862" y="0"/>
                    <a:pt x="2786" y="44"/>
                    <a:pt x="2749" y="120"/>
                  </a:cubicBezTo>
                  <a:lnTo>
                    <a:pt x="54" y="5508"/>
                  </a:lnTo>
                  <a:cubicBezTo>
                    <a:pt x="0" y="5615"/>
                    <a:pt x="44" y="5749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9" y="5825"/>
                    <a:pt x="404" y="5781"/>
                    <a:pt x="447" y="5707"/>
                  </a:cubicBezTo>
                  <a:lnTo>
                    <a:pt x="3141" y="314"/>
                  </a:lnTo>
                  <a:cubicBezTo>
                    <a:pt x="3194" y="207"/>
                    <a:pt x="3152" y="78"/>
                    <a:pt x="3044" y="24"/>
                  </a:cubicBezTo>
                  <a:cubicBezTo>
                    <a:pt x="3011" y="8"/>
                    <a:pt x="2977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35"/>
          <p:cNvGrpSpPr/>
          <p:nvPr/>
        </p:nvGrpSpPr>
        <p:grpSpPr>
          <a:xfrm rot="-9642484" flipH="1">
            <a:off x="108161" y="1381321"/>
            <a:ext cx="730381" cy="716995"/>
            <a:chOff x="8305750" y="3231875"/>
            <a:chExt cx="730340" cy="716955"/>
          </a:xfrm>
        </p:grpSpPr>
        <p:sp>
          <p:nvSpPr>
            <p:cNvPr id="455" name="Google Shape;455;p35"/>
            <p:cNvSpPr/>
            <p:nvPr/>
          </p:nvSpPr>
          <p:spPr>
            <a:xfrm>
              <a:off x="8313758" y="3430793"/>
              <a:ext cx="621276" cy="510410"/>
            </a:xfrm>
            <a:custGeom>
              <a:avLst/>
              <a:gdLst/>
              <a:ahLst/>
              <a:cxnLst/>
              <a:rect l="l" t="t" r="r" b="b"/>
              <a:pathLst>
                <a:path w="17921" h="14723" extrusionOk="0">
                  <a:moveTo>
                    <a:pt x="17921" y="1"/>
                  </a:moveTo>
                  <a:lnTo>
                    <a:pt x="8964" y="157"/>
                  </a:lnTo>
                  <a:lnTo>
                    <a:pt x="1" y="313"/>
                  </a:lnTo>
                  <a:lnTo>
                    <a:pt x="5329" y="7518"/>
                  </a:lnTo>
                  <a:lnTo>
                    <a:pt x="10657" y="14722"/>
                  </a:lnTo>
                  <a:lnTo>
                    <a:pt x="14292" y="7361"/>
                  </a:lnTo>
                  <a:lnTo>
                    <a:pt x="179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8305750" y="3423132"/>
              <a:ext cx="637293" cy="525698"/>
            </a:xfrm>
            <a:custGeom>
              <a:avLst/>
              <a:gdLst/>
              <a:ahLst/>
              <a:cxnLst/>
              <a:rect l="l" t="t" r="r" b="b"/>
              <a:pathLst>
                <a:path w="18383" h="15164" extrusionOk="0">
                  <a:moveTo>
                    <a:pt x="17797" y="448"/>
                  </a:moveTo>
                  <a:lnTo>
                    <a:pt x="10851" y="14524"/>
                  </a:lnTo>
                  <a:lnTo>
                    <a:pt x="661" y="743"/>
                  </a:lnTo>
                  <a:lnTo>
                    <a:pt x="17797" y="448"/>
                  </a:lnTo>
                  <a:close/>
                  <a:moveTo>
                    <a:pt x="18164" y="1"/>
                  </a:moveTo>
                  <a:cubicBezTo>
                    <a:pt x="18160" y="1"/>
                    <a:pt x="18156" y="1"/>
                    <a:pt x="18152" y="1"/>
                  </a:cubicBezTo>
                  <a:lnTo>
                    <a:pt x="232" y="313"/>
                  </a:lnTo>
                  <a:cubicBezTo>
                    <a:pt x="145" y="313"/>
                    <a:pt x="76" y="361"/>
                    <a:pt x="38" y="437"/>
                  </a:cubicBezTo>
                  <a:cubicBezTo>
                    <a:pt x="1" y="507"/>
                    <a:pt x="11" y="599"/>
                    <a:pt x="59" y="663"/>
                  </a:cubicBezTo>
                  <a:lnTo>
                    <a:pt x="10711" y="15072"/>
                  </a:lnTo>
                  <a:cubicBezTo>
                    <a:pt x="10754" y="15131"/>
                    <a:pt x="10818" y="15164"/>
                    <a:pt x="10888" y="15164"/>
                  </a:cubicBezTo>
                  <a:lnTo>
                    <a:pt x="10910" y="15164"/>
                  </a:lnTo>
                  <a:cubicBezTo>
                    <a:pt x="10985" y="15159"/>
                    <a:pt x="11049" y="15111"/>
                    <a:pt x="11087" y="15040"/>
                  </a:cubicBezTo>
                  <a:lnTo>
                    <a:pt x="18351" y="319"/>
                  </a:lnTo>
                  <a:cubicBezTo>
                    <a:pt x="18383" y="249"/>
                    <a:pt x="18378" y="168"/>
                    <a:pt x="18340" y="103"/>
                  </a:cubicBezTo>
                  <a:cubicBezTo>
                    <a:pt x="18300" y="42"/>
                    <a:pt x="18236" y="1"/>
                    <a:pt x="18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8313758" y="3242171"/>
              <a:ext cx="714532" cy="199511"/>
            </a:xfrm>
            <a:custGeom>
              <a:avLst/>
              <a:gdLst/>
              <a:ahLst/>
              <a:cxnLst/>
              <a:rect l="l" t="t" r="r" b="b"/>
              <a:pathLst>
                <a:path w="20611" h="5755" extrusionOk="0">
                  <a:moveTo>
                    <a:pt x="20610" y="0"/>
                  </a:moveTo>
                  <a:lnTo>
                    <a:pt x="2656" y="372"/>
                  </a:lnTo>
                  <a:lnTo>
                    <a:pt x="1" y="5754"/>
                  </a:lnTo>
                  <a:lnTo>
                    <a:pt x="1" y="5754"/>
                  </a:lnTo>
                  <a:lnTo>
                    <a:pt x="17921" y="5442"/>
                  </a:lnTo>
                  <a:lnTo>
                    <a:pt x="2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8305923" y="3234544"/>
              <a:ext cx="730167" cy="214557"/>
            </a:xfrm>
            <a:custGeom>
              <a:avLst/>
              <a:gdLst/>
              <a:ahLst/>
              <a:cxnLst/>
              <a:rect l="l" t="t" r="r" b="b"/>
              <a:pathLst>
                <a:path w="21062" h="6189" extrusionOk="0">
                  <a:moveTo>
                    <a:pt x="20481" y="446"/>
                  </a:moveTo>
                  <a:lnTo>
                    <a:pt x="18013" y="5446"/>
                  </a:lnTo>
                  <a:lnTo>
                    <a:pt x="582" y="5748"/>
                  </a:lnTo>
                  <a:lnTo>
                    <a:pt x="582" y="5748"/>
                  </a:lnTo>
                  <a:lnTo>
                    <a:pt x="3022" y="807"/>
                  </a:lnTo>
                  <a:lnTo>
                    <a:pt x="20481" y="446"/>
                  </a:lnTo>
                  <a:close/>
                  <a:moveTo>
                    <a:pt x="20830" y="1"/>
                  </a:moveTo>
                  <a:lnTo>
                    <a:pt x="2877" y="371"/>
                  </a:lnTo>
                  <a:cubicBezTo>
                    <a:pt x="2796" y="371"/>
                    <a:pt x="2726" y="420"/>
                    <a:pt x="2689" y="495"/>
                  </a:cubicBezTo>
                  <a:lnTo>
                    <a:pt x="33" y="5877"/>
                  </a:lnTo>
                  <a:cubicBezTo>
                    <a:pt x="1" y="5942"/>
                    <a:pt x="1" y="6027"/>
                    <a:pt x="43" y="6092"/>
                  </a:cubicBezTo>
                  <a:cubicBezTo>
                    <a:pt x="81" y="6151"/>
                    <a:pt x="151" y="6188"/>
                    <a:pt x="227" y="6188"/>
                  </a:cubicBezTo>
                  <a:lnTo>
                    <a:pt x="232" y="6188"/>
                  </a:lnTo>
                  <a:lnTo>
                    <a:pt x="18152" y="5877"/>
                  </a:lnTo>
                  <a:cubicBezTo>
                    <a:pt x="18233" y="5877"/>
                    <a:pt x="18308" y="5828"/>
                    <a:pt x="18346" y="5759"/>
                  </a:cubicBezTo>
                  <a:lnTo>
                    <a:pt x="21030" y="317"/>
                  </a:lnTo>
                  <a:cubicBezTo>
                    <a:pt x="21062" y="247"/>
                    <a:pt x="21062" y="167"/>
                    <a:pt x="21018" y="103"/>
                  </a:cubicBezTo>
                  <a:cubicBezTo>
                    <a:pt x="20976" y="38"/>
                    <a:pt x="20901" y="6"/>
                    <a:pt x="20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8378238" y="3253576"/>
              <a:ext cx="93429" cy="186962"/>
            </a:xfrm>
            <a:custGeom>
              <a:avLst/>
              <a:gdLst/>
              <a:ahLst/>
              <a:cxnLst/>
              <a:rect l="l" t="t" r="r" b="b"/>
              <a:pathLst>
                <a:path w="2695" h="5393" extrusionOk="0">
                  <a:moveTo>
                    <a:pt x="0" y="5393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8369676" y="3246054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3" y="0"/>
                  </a:moveTo>
                  <a:cubicBezTo>
                    <a:pt x="2862" y="0"/>
                    <a:pt x="2786" y="44"/>
                    <a:pt x="2748" y="120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3"/>
                  </a:cubicBezTo>
                  <a:cubicBezTo>
                    <a:pt x="183" y="5819"/>
                    <a:pt x="215" y="5824"/>
                    <a:pt x="247" y="5824"/>
                  </a:cubicBezTo>
                  <a:cubicBezTo>
                    <a:pt x="329" y="5824"/>
                    <a:pt x="403" y="5781"/>
                    <a:pt x="441" y="5707"/>
                  </a:cubicBezTo>
                  <a:lnTo>
                    <a:pt x="3140" y="319"/>
                  </a:lnTo>
                  <a:cubicBezTo>
                    <a:pt x="3195" y="211"/>
                    <a:pt x="3151" y="77"/>
                    <a:pt x="3044" y="24"/>
                  </a:cubicBezTo>
                  <a:cubicBezTo>
                    <a:pt x="3011" y="8"/>
                    <a:pt x="2976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8446844" y="3252051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1" y="5388"/>
                  </a:moveTo>
                  <a:lnTo>
                    <a:pt x="2699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8438246" y="3244563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6" y="0"/>
                  </a:moveTo>
                  <a:cubicBezTo>
                    <a:pt x="2865" y="0"/>
                    <a:pt x="2787" y="44"/>
                    <a:pt x="2748" y="120"/>
                  </a:cubicBezTo>
                  <a:lnTo>
                    <a:pt x="55" y="5507"/>
                  </a:lnTo>
                  <a:cubicBezTo>
                    <a:pt x="1" y="5615"/>
                    <a:pt x="44" y="5750"/>
                    <a:pt x="152" y="5803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05" y="5782"/>
                    <a:pt x="447" y="5706"/>
                  </a:cubicBezTo>
                  <a:lnTo>
                    <a:pt x="3141" y="313"/>
                  </a:lnTo>
                  <a:cubicBezTo>
                    <a:pt x="3195" y="206"/>
                    <a:pt x="3152" y="77"/>
                    <a:pt x="3044" y="23"/>
                  </a:cubicBezTo>
                  <a:cubicBezTo>
                    <a:pt x="3013" y="7"/>
                    <a:pt x="2979" y="0"/>
                    <a:pt x="2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8510596" y="3250560"/>
              <a:ext cx="93568" cy="186823"/>
            </a:xfrm>
            <a:custGeom>
              <a:avLst/>
              <a:gdLst/>
              <a:ahLst/>
              <a:cxnLst/>
              <a:rect l="l" t="t" r="r" b="b"/>
              <a:pathLst>
                <a:path w="2699" h="5389" extrusionOk="0">
                  <a:moveTo>
                    <a:pt x="1" y="5388"/>
                  </a:moveTo>
                  <a:lnTo>
                    <a:pt x="2699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8501999" y="3242864"/>
              <a:ext cx="110763" cy="202146"/>
            </a:xfrm>
            <a:custGeom>
              <a:avLst/>
              <a:gdLst/>
              <a:ahLst/>
              <a:cxnLst/>
              <a:rect l="l" t="t" r="r" b="b"/>
              <a:pathLst>
                <a:path w="3195" h="5831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13"/>
                  </a:lnTo>
                  <a:cubicBezTo>
                    <a:pt x="1" y="5621"/>
                    <a:pt x="43" y="5750"/>
                    <a:pt x="152" y="5804"/>
                  </a:cubicBezTo>
                  <a:cubicBezTo>
                    <a:pt x="184" y="5819"/>
                    <a:pt x="216" y="5831"/>
                    <a:pt x="249" y="5831"/>
                  </a:cubicBezTo>
                  <a:cubicBezTo>
                    <a:pt x="329" y="5831"/>
                    <a:pt x="410" y="5782"/>
                    <a:pt x="447" y="5707"/>
                  </a:cubicBezTo>
                  <a:lnTo>
                    <a:pt x="3140" y="319"/>
                  </a:lnTo>
                  <a:cubicBezTo>
                    <a:pt x="3195" y="212"/>
                    <a:pt x="3152" y="77"/>
                    <a:pt x="3044" y="24"/>
                  </a:cubicBezTo>
                  <a:cubicBezTo>
                    <a:pt x="3012" y="8"/>
                    <a:pt x="2978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8574522" y="3250214"/>
              <a:ext cx="93637" cy="186788"/>
            </a:xfrm>
            <a:custGeom>
              <a:avLst/>
              <a:gdLst/>
              <a:ahLst/>
              <a:cxnLst/>
              <a:rect l="l" t="t" r="r" b="b"/>
              <a:pathLst>
                <a:path w="2701" h="5388" extrusionOk="0">
                  <a:moveTo>
                    <a:pt x="1" y="5388"/>
                  </a:moveTo>
                  <a:lnTo>
                    <a:pt x="2700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8565924" y="3242691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08"/>
                  </a:lnTo>
                  <a:cubicBezTo>
                    <a:pt x="1" y="5615"/>
                    <a:pt x="45" y="5749"/>
                    <a:pt x="152" y="5804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10" y="5782"/>
                    <a:pt x="447" y="5707"/>
                  </a:cubicBezTo>
                  <a:lnTo>
                    <a:pt x="3142" y="314"/>
                  </a:lnTo>
                  <a:cubicBezTo>
                    <a:pt x="3195" y="206"/>
                    <a:pt x="3152" y="77"/>
                    <a:pt x="3045" y="24"/>
                  </a:cubicBezTo>
                  <a:cubicBezTo>
                    <a:pt x="3013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8644410" y="3253576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8635674" y="3245880"/>
              <a:ext cx="110763" cy="202112"/>
            </a:xfrm>
            <a:custGeom>
              <a:avLst/>
              <a:gdLst/>
              <a:ahLst/>
              <a:cxnLst/>
              <a:rect l="l" t="t" r="r" b="b"/>
              <a:pathLst>
                <a:path w="3195" h="5830" extrusionOk="0">
                  <a:moveTo>
                    <a:pt x="2951" y="0"/>
                  </a:moveTo>
                  <a:cubicBezTo>
                    <a:pt x="2870" y="0"/>
                    <a:pt x="2792" y="47"/>
                    <a:pt x="2753" y="125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8"/>
                  </a:cubicBezTo>
                  <a:cubicBezTo>
                    <a:pt x="183" y="5819"/>
                    <a:pt x="220" y="5829"/>
                    <a:pt x="252" y="5829"/>
                  </a:cubicBezTo>
                  <a:cubicBezTo>
                    <a:pt x="334" y="5829"/>
                    <a:pt x="408" y="5786"/>
                    <a:pt x="446" y="5706"/>
                  </a:cubicBezTo>
                  <a:lnTo>
                    <a:pt x="3140" y="319"/>
                  </a:lnTo>
                  <a:cubicBezTo>
                    <a:pt x="3194" y="211"/>
                    <a:pt x="3151" y="82"/>
                    <a:pt x="3043" y="22"/>
                  </a:cubicBezTo>
                  <a:cubicBezTo>
                    <a:pt x="3014" y="7"/>
                    <a:pt x="2982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8719567" y="3242934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0" y="5388"/>
                  </a:moveTo>
                  <a:lnTo>
                    <a:pt x="2698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8710970" y="3235411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0"/>
                  </a:cubicBezTo>
                  <a:lnTo>
                    <a:pt x="55" y="5508"/>
                  </a:lnTo>
                  <a:cubicBezTo>
                    <a:pt x="0" y="5615"/>
                    <a:pt x="43" y="5750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8" y="5825"/>
                    <a:pt x="403" y="5783"/>
                    <a:pt x="447" y="5707"/>
                  </a:cubicBezTo>
                  <a:lnTo>
                    <a:pt x="3140" y="314"/>
                  </a:lnTo>
                  <a:cubicBezTo>
                    <a:pt x="3194" y="207"/>
                    <a:pt x="3152" y="78"/>
                    <a:pt x="3043" y="23"/>
                  </a:cubicBezTo>
                  <a:cubicBezTo>
                    <a:pt x="3012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8786093" y="3247198"/>
              <a:ext cx="93429" cy="186823"/>
            </a:xfrm>
            <a:custGeom>
              <a:avLst/>
              <a:gdLst/>
              <a:ahLst/>
              <a:cxnLst/>
              <a:rect l="l" t="t" r="r" b="b"/>
              <a:pathLst>
                <a:path w="2695" h="5389" extrusionOk="0">
                  <a:moveTo>
                    <a:pt x="0" y="5388"/>
                  </a:moveTo>
                  <a:lnTo>
                    <a:pt x="2694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8777496" y="3239502"/>
              <a:ext cx="110763" cy="202181"/>
            </a:xfrm>
            <a:custGeom>
              <a:avLst/>
              <a:gdLst/>
              <a:ahLst/>
              <a:cxnLst/>
              <a:rect l="l" t="t" r="r" b="b"/>
              <a:pathLst>
                <a:path w="3195" h="5832" extrusionOk="0">
                  <a:moveTo>
                    <a:pt x="2943" y="1"/>
                  </a:moveTo>
                  <a:cubicBezTo>
                    <a:pt x="2862" y="1"/>
                    <a:pt x="2786" y="44"/>
                    <a:pt x="2749" y="121"/>
                  </a:cubicBezTo>
                  <a:lnTo>
                    <a:pt x="54" y="5514"/>
                  </a:lnTo>
                  <a:cubicBezTo>
                    <a:pt x="0" y="5621"/>
                    <a:pt x="44" y="5750"/>
                    <a:pt x="151" y="5804"/>
                  </a:cubicBezTo>
                  <a:cubicBezTo>
                    <a:pt x="184" y="5820"/>
                    <a:pt x="216" y="5831"/>
                    <a:pt x="248" y="5831"/>
                  </a:cubicBezTo>
                  <a:cubicBezTo>
                    <a:pt x="329" y="5831"/>
                    <a:pt x="404" y="5782"/>
                    <a:pt x="442" y="5707"/>
                  </a:cubicBezTo>
                  <a:lnTo>
                    <a:pt x="3141" y="320"/>
                  </a:lnTo>
                  <a:cubicBezTo>
                    <a:pt x="3194" y="213"/>
                    <a:pt x="3152" y="77"/>
                    <a:pt x="3044" y="24"/>
                  </a:cubicBezTo>
                  <a:cubicBezTo>
                    <a:pt x="3011" y="8"/>
                    <a:pt x="2976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8863261" y="3239398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4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8854664" y="3231875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3" y="0"/>
                  </a:moveTo>
                  <a:cubicBezTo>
                    <a:pt x="2862" y="0"/>
                    <a:pt x="2786" y="44"/>
                    <a:pt x="2749" y="120"/>
                  </a:cubicBezTo>
                  <a:lnTo>
                    <a:pt x="54" y="5508"/>
                  </a:lnTo>
                  <a:cubicBezTo>
                    <a:pt x="0" y="5615"/>
                    <a:pt x="44" y="5749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9" y="5825"/>
                    <a:pt x="404" y="5781"/>
                    <a:pt x="447" y="5707"/>
                  </a:cubicBezTo>
                  <a:lnTo>
                    <a:pt x="3141" y="314"/>
                  </a:lnTo>
                  <a:cubicBezTo>
                    <a:pt x="3194" y="207"/>
                    <a:pt x="3152" y="78"/>
                    <a:pt x="3044" y="24"/>
                  </a:cubicBezTo>
                  <a:cubicBezTo>
                    <a:pt x="3011" y="8"/>
                    <a:pt x="2977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5"/>
          <p:cNvSpPr/>
          <p:nvPr/>
        </p:nvSpPr>
        <p:spPr>
          <a:xfrm>
            <a:off x="1740547" y="441458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936463" y="2554887"/>
            <a:ext cx="196413" cy="19390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5"/>
          <p:cNvSpPr/>
          <p:nvPr/>
        </p:nvSpPr>
        <p:spPr>
          <a:xfrm rot="5400000" flipH="1">
            <a:off x="2289164" y="-648030"/>
            <a:ext cx="315646" cy="2366072"/>
          </a:xfrm>
          <a:custGeom>
            <a:avLst/>
            <a:gdLst/>
            <a:ahLst/>
            <a:cxnLst/>
            <a:rect l="l" t="t" r="r" b="b"/>
            <a:pathLst>
              <a:path w="6662" h="25443" extrusionOk="0">
                <a:moveTo>
                  <a:pt x="1" y="1"/>
                </a:moveTo>
                <a:lnTo>
                  <a:pt x="4366" y="4366"/>
                </a:lnTo>
                <a:lnTo>
                  <a:pt x="70" y="8662"/>
                </a:lnTo>
                <a:lnTo>
                  <a:pt x="4317" y="12915"/>
                </a:lnTo>
                <a:lnTo>
                  <a:pt x="150" y="17082"/>
                </a:lnTo>
                <a:lnTo>
                  <a:pt x="4317" y="21244"/>
                </a:lnTo>
                <a:lnTo>
                  <a:pt x="118" y="25443"/>
                </a:lnTo>
                <a:lnTo>
                  <a:pt x="2414" y="25443"/>
                </a:lnTo>
                <a:lnTo>
                  <a:pt x="6614" y="21244"/>
                </a:lnTo>
                <a:lnTo>
                  <a:pt x="2446" y="17082"/>
                </a:lnTo>
                <a:lnTo>
                  <a:pt x="6614" y="12915"/>
                </a:lnTo>
                <a:lnTo>
                  <a:pt x="2361" y="8662"/>
                </a:lnTo>
                <a:lnTo>
                  <a:pt x="6662" y="4366"/>
                </a:lnTo>
                <a:lnTo>
                  <a:pt x="2296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9AB3-67DA-4323-9905-5BA6F4209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54" y="409643"/>
            <a:ext cx="4816257" cy="810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6A29C0A-2DC2-4913-AC4F-D5567872BF63}"/>
              </a:ext>
            </a:extLst>
          </p:cNvPr>
          <p:cNvGrpSpPr/>
          <p:nvPr/>
        </p:nvGrpSpPr>
        <p:grpSpPr>
          <a:xfrm>
            <a:off x="21902" y="51750"/>
            <a:ext cx="9067022" cy="5075984"/>
            <a:chOff x="21902" y="51750"/>
            <a:chExt cx="9067022" cy="50759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2BB785A-46C5-4828-9495-883A7625C638}"/>
                </a:ext>
              </a:extLst>
            </p:cNvPr>
            <p:cNvGrpSpPr/>
            <p:nvPr/>
          </p:nvGrpSpPr>
          <p:grpSpPr>
            <a:xfrm>
              <a:off x="4607524" y="2602334"/>
              <a:ext cx="4481400" cy="2520000"/>
              <a:chOff x="4607524" y="2602334"/>
              <a:chExt cx="4481400" cy="25200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CF3EBE4-8761-4FF9-9848-D88769F82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07524" y="2602334"/>
                <a:ext cx="4481400" cy="252000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120781-812C-409F-A543-C36EF0773FA3}"/>
                  </a:ext>
                </a:extLst>
              </p:cNvPr>
              <p:cNvSpPr/>
              <p:nvPr/>
            </p:nvSpPr>
            <p:spPr>
              <a:xfrm>
                <a:off x="4729656" y="3302876"/>
                <a:ext cx="4323744" cy="4335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ysClr val="windowText" lastClr="000000"/>
                    </a:solidFill>
                  </a:rPr>
                  <a:t>APA NAMA ORGAN YANG DITUNJUK?</a:t>
                </a:r>
                <a:endParaRPr lang="id-ID" sz="1600" b="1" dirty="0">
                  <a:solidFill>
                    <a:sysClr val="windowText" lastClr="000000"/>
                  </a:solidFill>
                </a:endParaRP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9FCC6B-CE2C-49B2-A452-D8628B2DE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00" y="51750"/>
              <a:ext cx="4481400" cy="252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28149A-C824-4FCF-8F8E-DE1F6A3D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524" y="51750"/>
              <a:ext cx="4481400" cy="252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4A3826-3545-4A04-B1D8-99CF4684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00" y="2607734"/>
              <a:ext cx="4481400" cy="252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7EA9898-95AC-42BC-8B19-7F01B07B7D22}"/>
                </a:ext>
              </a:extLst>
            </p:cNvPr>
            <p:cNvSpPr/>
            <p:nvPr/>
          </p:nvSpPr>
          <p:spPr>
            <a:xfrm>
              <a:off x="4154213" y="197069"/>
              <a:ext cx="835573" cy="204952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C00CF6B-3753-4F29-9236-86E109629DFE}"/>
                </a:ext>
              </a:extLst>
            </p:cNvPr>
            <p:cNvSpPr/>
            <p:nvPr/>
          </p:nvSpPr>
          <p:spPr>
            <a:xfrm>
              <a:off x="4118690" y="4741479"/>
              <a:ext cx="835573" cy="204952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EC3F857-4B0D-4E3D-9EA8-9A6D826C59B5}"/>
                </a:ext>
              </a:extLst>
            </p:cNvPr>
            <p:cNvSpPr/>
            <p:nvPr/>
          </p:nvSpPr>
          <p:spPr>
            <a:xfrm rot="8237172">
              <a:off x="4118689" y="2505257"/>
              <a:ext cx="835573" cy="204952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9601E0-83F4-40B6-9122-C901A8EAF4EE}"/>
                </a:ext>
              </a:extLst>
            </p:cNvPr>
            <p:cNvSpPr txBox="1"/>
            <p:nvPr/>
          </p:nvSpPr>
          <p:spPr>
            <a:xfrm>
              <a:off x="55075" y="181362"/>
              <a:ext cx="5501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masis MT Pro Black" panose="02040A04050005020304" pitchFamily="18" charset="0"/>
                </a:rPr>
                <a:t>1</a:t>
              </a:r>
              <a:endParaRPr lang="id-ID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masis MT Pro Black" panose="02040A040500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858F4-BB1C-44D8-BB46-85875C46D21A}"/>
                </a:ext>
              </a:extLst>
            </p:cNvPr>
            <p:cNvSpPr txBox="1"/>
            <p:nvPr/>
          </p:nvSpPr>
          <p:spPr>
            <a:xfrm>
              <a:off x="4607524" y="2697419"/>
              <a:ext cx="5501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masis MT Pro Black" panose="02040A04050005020304" pitchFamily="18" charset="0"/>
                </a:rPr>
                <a:t>4</a:t>
              </a:r>
              <a:endParaRPr lang="id-ID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masis MT Pro Black" panose="02040A040500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66D062-CDFE-4874-AB88-8D81B40EF1C8}"/>
                </a:ext>
              </a:extLst>
            </p:cNvPr>
            <p:cNvSpPr txBox="1"/>
            <p:nvPr/>
          </p:nvSpPr>
          <p:spPr>
            <a:xfrm>
              <a:off x="21902" y="2697420"/>
              <a:ext cx="5501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masis MT Pro Black" panose="02040A04050005020304" pitchFamily="18" charset="0"/>
                </a:rPr>
                <a:t>3</a:t>
              </a:r>
              <a:endParaRPr lang="id-ID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masis MT Pro Black" panose="02040A040500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F3E829-BC85-4EE2-AD81-AA200BAF2FDC}"/>
                </a:ext>
              </a:extLst>
            </p:cNvPr>
            <p:cNvSpPr txBox="1"/>
            <p:nvPr/>
          </p:nvSpPr>
          <p:spPr>
            <a:xfrm>
              <a:off x="4571999" y="299545"/>
              <a:ext cx="5501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masis MT Pro Black" panose="02040A04050005020304" pitchFamily="18" charset="0"/>
                </a:rPr>
                <a:t>2</a:t>
              </a:r>
              <a:endParaRPr lang="id-ID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masis MT Pro Black" panose="02040A040500050203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3D50692-EDEA-46B9-A60A-C2F6B0013B02}"/>
                </a:ext>
              </a:extLst>
            </p:cNvPr>
            <p:cNvCxnSpPr>
              <a:cxnSpLocks/>
            </p:cNvCxnSpPr>
            <p:nvPr/>
          </p:nvCxnSpPr>
          <p:spPr>
            <a:xfrm>
              <a:off x="6227379" y="4154214"/>
              <a:ext cx="567559" cy="291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40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9"/>
          <p:cNvSpPr txBox="1">
            <a:spLocks noGrp="1"/>
          </p:cNvSpPr>
          <p:nvPr>
            <p:ph type="title"/>
          </p:nvPr>
        </p:nvSpPr>
        <p:spPr>
          <a:xfrm>
            <a:off x="3040049" y="2515301"/>
            <a:ext cx="306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TTS</a:t>
            </a:r>
            <a:endParaRPr sz="8000" dirty="0"/>
          </a:p>
        </p:txBody>
      </p:sp>
      <p:sp>
        <p:nvSpPr>
          <p:cNvPr id="1265" name="Google Shape;1265;p49"/>
          <p:cNvSpPr txBox="1">
            <a:spLocks noGrp="1"/>
          </p:cNvSpPr>
          <p:nvPr>
            <p:ph type="title" idx="2"/>
          </p:nvPr>
        </p:nvSpPr>
        <p:spPr>
          <a:xfrm>
            <a:off x="3711150" y="1219400"/>
            <a:ext cx="17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267" name="Google Shape;1267;p49"/>
          <p:cNvGrpSpPr/>
          <p:nvPr/>
        </p:nvGrpSpPr>
        <p:grpSpPr>
          <a:xfrm>
            <a:off x="7076658" y="535000"/>
            <a:ext cx="994527" cy="2155722"/>
            <a:chOff x="7996068" y="281825"/>
            <a:chExt cx="994527" cy="2155722"/>
          </a:xfrm>
        </p:grpSpPr>
        <p:sp>
          <p:nvSpPr>
            <p:cNvPr id="1268" name="Google Shape;1268;p49"/>
            <p:cNvSpPr/>
            <p:nvPr/>
          </p:nvSpPr>
          <p:spPr>
            <a:xfrm>
              <a:off x="8426140" y="281825"/>
              <a:ext cx="564455" cy="2155722"/>
            </a:xfrm>
            <a:custGeom>
              <a:avLst/>
              <a:gdLst/>
              <a:ahLst/>
              <a:cxnLst/>
              <a:rect l="l" t="t" r="r" b="b"/>
              <a:pathLst>
                <a:path w="6662" h="25443" extrusionOk="0">
                  <a:moveTo>
                    <a:pt x="1" y="1"/>
                  </a:moveTo>
                  <a:lnTo>
                    <a:pt x="4366" y="4366"/>
                  </a:lnTo>
                  <a:lnTo>
                    <a:pt x="70" y="8662"/>
                  </a:lnTo>
                  <a:lnTo>
                    <a:pt x="4317" y="12915"/>
                  </a:lnTo>
                  <a:lnTo>
                    <a:pt x="150" y="17082"/>
                  </a:lnTo>
                  <a:lnTo>
                    <a:pt x="4317" y="21244"/>
                  </a:lnTo>
                  <a:lnTo>
                    <a:pt x="118" y="25443"/>
                  </a:lnTo>
                  <a:lnTo>
                    <a:pt x="2414" y="25443"/>
                  </a:lnTo>
                  <a:lnTo>
                    <a:pt x="6614" y="21244"/>
                  </a:lnTo>
                  <a:lnTo>
                    <a:pt x="2446" y="17082"/>
                  </a:lnTo>
                  <a:lnTo>
                    <a:pt x="6614" y="12915"/>
                  </a:lnTo>
                  <a:lnTo>
                    <a:pt x="2361" y="8662"/>
                  </a:lnTo>
                  <a:lnTo>
                    <a:pt x="6662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7996068" y="281825"/>
              <a:ext cx="564539" cy="2155722"/>
            </a:xfrm>
            <a:custGeom>
              <a:avLst/>
              <a:gdLst/>
              <a:ahLst/>
              <a:cxnLst/>
              <a:rect l="l" t="t" r="r" b="b"/>
              <a:pathLst>
                <a:path w="6663" h="25443" extrusionOk="0">
                  <a:moveTo>
                    <a:pt x="0" y="1"/>
                  </a:moveTo>
                  <a:lnTo>
                    <a:pt x="4367" y="4366"/>
                  </a:lnTo>
                  <a:lnTo>
                    <a:pt x="65" y="8662"/>
                  </a:lnTo>
                  <a:lnTo>
                    <a:pt x="4318" y="12915"/>
                  </a:lnTo>
                  <a:lnTo>
                    <a:pt x="151" y="17082"/>
                  </a:lnTo>
                  <a:lnTo>
                    <a:pt x="4318" y="21244"/>
                  </a:lnTo>
                  <a:lnTo>
                    <a:pt x="119" y="25443"/>
                  </a:lnTo>
                  <a:lnTo>
                    <a:pt x="2414" y="25443"/>
                  </a:lnTo>
                  <a:lnTo>
                    <a:pt x="6613" y="21244"/>
                  </a:lnTo>
                  <a:lnTo>
                    <a:pt x="2447" y="17082"/>
                  </a:lnTo>
                  <a:lnTo>
                    <a:pt x="6613" y="12915"/>
                  </a:lnTo>
                  <a:lnTo>
                    <a:pt x="2360" y="8662"/>
                  </a:lnTo>
                  <a:lnTo>
                    <a:pt x="6663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49"/>
          <p:cNvGrpSpPr/>
          <p:nvPr/>
        </p:nvGrpSpPr>
        <p:grpSpPr>
          <a:xfrm>
            <a:off x="1072815" y="2437562"/>
            <a:ext cx="994527" cy="2155722"/>
            <a:chOff x="217163" y="2525587"/>
            <a:chExt cx="994527" cy="2155722"/>
          </a:xfrm>
        </p:grpSpPr>
        <p:sp>
          <p:nvSpPr>
            <p:cNvPr id="1271" name="Google Shape;1271;p49"/>
            <p:cNvSpPr/>
            <p:nvPr/>
          </p:nvSpPr>
          <p:spPr>
            <a:xfrm flipH="1">
              <a:off x="217163" y="2525587"/>
              <a:ext cx="564455" cy="2155722"/>
            </a:xfrm>
            <a:custGeom>
              <a:avLst/>
              <a:gdLst/>
              <a:ahLst/>
              <a:cxnLst/>
              <a:rect l="l" t="t" r="r" b="b"/>
              <a:pathLst>
                <a:path w="6662" h="25443" extrusionOk="0">
                  <a:moveTo>
                    <a:pt x="1" y="1"/>
                  </a:moveTo>
                  <a:lnTo>
                    <a:pt x="4366" y="4366"/>
                  </a:lnTo>
                  <a:lnTo>
                    <a:pt x="70" y="8662"/>
                  </a:lnTo>
                  <a:lnTo>
                    <a:pt x="4317" y="12915"/>
                  </a:lnTo>
                  <a:lnTo>
                    <a:pt x="150" y="17082"/>
                  </a:lnTo>
                  <a:lnTo>
                    <a:pt x="4317" y="21244"/>
                  </a:lnTo>
                  <a:lnTo>
                    <a:pt x="118" y="25443"/>
                  </a:lnTo>
                  <a:lnTo>
                    <a:pt x="2414" y="25443"/>
                  </a:lnTo>
                  <a:lnTo>
                    <a:pt x="6614" y="21244"/>
                  </a:lnTo>
                  <a:lnTo>
                    <a:pt x="2446" y="17082"/>
                  </a:lnTo>
                  <a:lnTo>
                    <a:pt x="6614" y="12915"/>
                  </a:lnTo>
                  <a:lnTo>
                    <a:pt x="2361" y="8662"/>
                  </a:lnTo>
                  <a:lnTo>
                    <a:pt x="6662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9"/>
            <p:cNvSpPr/>
            <p:nvPr/>
          </p:nvSpPr>
          <p:spPr>
            <a:xfrm flipH="1">
              <a:off x="647150" y="2525587"/>
              <a:ext cx="564539" cy="2155722"/>
            </a:xfrm>
            <a:custGeom>
              <a:avLst/>
              <a:gdLst/>
              <a:ahLst/>
              <a:cxnLst/>
              <a:rect l="l" t="t" r="r" b="b"/>
              <a:pathLst>
                <a:path w="6663" h="25443" extrusionOk="0">
                  <a:moveTo>
                    <a:pt x="0" y="1"/>
                  </a:moveTo>
                  <a:lnTo>
                    <a:pt x="4367" y="4366"/>
                  </a:lnTo>
                  <a:lnTo>
                    <a:pt x="65" y="8662"/>
                  </a:lnTo>
                  <a:lnTo>
                    <a:pt x="4318" y="12915"/>
                  </a:lnTo>
                  <a:lnTo>
                    <a:pt x="151" y="17082"/>
                  </a:lnTo>
                  <a:lnTo>
                    <a:pt x="4318" y="21244"/>
                  </a:lnTo>
                  <a:lnTo>
                    <a:pt x="119" y="25443"/>
                  </a:lnTo>
                  <a:lnTo>
                    <a:pt x="2414" y="25443"/>
                  </a:lnTo>
                  <a:lnTo>
                    <a:pt x="6613" y="21244"/>
                  </a:lnTo>
                  <a:lnTo>
                    <a:pt x="2447" y="17082"/>
                  </a:lnTo>
                  <a:lnTo>
                    <a:pt x="6613" y="12915"/>
                  </a:lnTo>
                  <a:lnTo>
                    <a:pt x="2360" y="8662"/>
                  </a:lnTo>
                  <a:lnTo>
                    <a:pt x="6663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49"/>
          <p:cNvGrpSpPr/>
          <p:nvPr/>
        </p:nvGrpSpPr>
        <p:grpSpPr>
          <a:xfrm>
            <a:off x="7150413" y="3677242"/>
            <a:ext cx="846993" cy="750679"/>
            <a:chOff x="7225244" y="1235391"/>
            <a:chExt cx="566816" cy="502395"/>
          </a:xfrm>
        </p:grpSpPr>
        <p:sp>
          <p:nvSpPr>
            <p:cNvPr id="1274" name="Google Shape;1274;p49"/>
            <p:cNvSpPr/>
            <p:nvPr/>
          </p:nvSpPr>
          <p:spPr>
            <a:xfrm>
              <a:off x="7225244" y="1235391"/>
              <a:ext cx="566816" cy="502395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7225244" y="1235391"/>
              <a:ext cx="566816" cy="502395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49"/>
          <p:cNvGrpSpPr/>
          <p:nvPr/>
        </p:nvGrpSpPr>
        <p:grpSpPr>
          <a:xfrm>
            <a:off x="1146594" y="1237493"/>
            <a:ext cx="847000" cy="750735"/>
            <a:chOff x="8373116" y="1907904"/>
            <a:chExt cx="537266" cy="476204"/>
          </a:xfrm>
        </p:grpSpPr>
        <p:sp>
          <p:nvSpPr>
            <p:cNvPr id="1277" name="Google Shape;1277;p49"/>
            <p:cNvSpPr/>
            <p:nvPr/>
          </p:nvSpPr>
          <p:spPr>
            <a:xfrm>
              <a:off x="8373116" y="1907904"/>
              <a:ext cx="537266" cy="476204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8373116" y="1907904"/>
              <a:ext cx="537266" cy="476204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822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MEKANISME </a:t>
            </a:r>
            <a:r>
              <a:rPr lang="en" dirty="0">
                <a:solidFill>
                  <a:schemeClr val="accent5"/>
                </a:solidFill>
              </a:rPr>
              <a:t>TTS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83" name="Google Shape;483;p36"/>
          <p:cNvSpPr txBox="1">
            <a:spLocks noGrp="1"/>
          </p:cNvSpPr>
          <p:nvPr>
            <p:ph type="body" idx="1"/>
          </p:nvPr>
        </p:nvSpPr>
        <p:spPr>
          <a:xfrm>
            <a:off x="718348" y="992419"/>
            <a:ext cx="7540500" cy="36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Panitia akan menyediakan media </a:t>
            </a:r>
            <a:r>
              <a:rPr lang="en-US" dirty="0">
                <a:latin typeface="Franklin Gothic Book" panose="020B0503020102020204" pitchFamily="34" charset="0"/>
              </a:rPr>
              <a:t>TTS yang </a:t>
            </a:r>
            <a:r>
              <a:rPr lang="en-US" dirty="0" err="1">
                <a:latin typeface="Franklin Gothic Book" panose="020B0503020102020204" pitchFamily="34" charset="0"/>
              </a:rPr>
              <a:t>akan</a:t>
            </a:r>
            <a:r>
              <a:rPr lang="en-US" dirty="0">
                <a:latin typeface="Franklin Gothic Book" panose="020B0503020102020204" pitchFamily="34" charset="0"/>
              </a:rPr>
              <a:t> di-</a:t>
            </a:r>
            <a:r>
              <a:rPr lang="en-US" i="1" dirty="0">
                <a:latin typeface="Franklin Gothic Book" panose="020B0503020102020204" pitchFamily="34" charset="0"/>
              </a:rPr>
              <a:t>share screen</a:t>
            </a:r>
            <a:r>
              <a:rPr lang="en-US" dirty="0">
                <a:latin typeface="Franklin Gothic Book" panose="020B0503020102020204" pitchFamily="34" charset="0"/>
              </a:rPr>
              <a:t> oleh </a:t>
            </a:r>
            <a:r>
              <a:rPr lang="en-US" dirty="0" err="1">
                <a:latin typeface="Franklin Gothic Book" panose="020B0503020102020204" pitchFamily="34" charset="0"/>
              </a:rPr>
              <a:t>panitia</a:t>
            </a:r>
            <a:r>
              <a:rPr lang="en-US" dirty="0">
                <a:latin typeface="Franklin Gothic Book" panose="020B0503020102020204" pitchFamily="34" charset="0"/>
              </a:rPr>
              <a:t>.  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en-US" dirty="0" err="1">
                <a:latin typeface="Franklin Gothic Book" panose="020B0503020102020204" pitchFamily="34" charset="0"/>
              </a:rPr>
              <a:t>Setiap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babak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terdapat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dua</a:t>
            </a:r>
            <a:r>
              <a:rPr lang="en-US" dirty="0">
                <a:latin typeface="Franklin Gothic Book" panose="020B0503020102020204" pitchFamily="34" charset="0"/>
              </a:rPr>
              <a:t> orang </a:t>
            </a:r>
            <a:r>
              <a:rPr lang="en-US" dirty="0" err="1">
                <a:latin typeface="Franklin Gothic Book" panose="020B0503020102020204" pitchFamily="34" charset="0"/>
              </a:rPr>
              <a:t>peserta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bermain</a:t>
            </a:r>
            <a:r>
              <a:rPr lang="en-US" dirty="0">
                <a:latin typeface="Franklin Gothic Book" panose="020B0503020102020204" pitchFamily="34" charset="0"/>
              </a:rPr>
              <a:t> dan </a:t>
            </a:r>
            <a:r>
              <a:rPr lang="en-US" dirty="0" err="1">
                <a:latin typeface="Franklin Gothic Book" panose="020B0503020102020204" pitchFamily="34" charset="0"/>
              </a:rPr>
              <a:t>dilakukan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pengundian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nomor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urut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sebelum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babak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perlombaan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dimulai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r>
              <a:rPr lang="en-ID" dirty="0">
                <a:latin typeface="Franklin Gothic Book" panose="020B0503020102020204" pitchFamily="34" charset="0"/>
              </a:rPr>
              <a:t> </a:t>
            </a: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Setiap babak akan terdapat jumlah soal yang sama dengan tingkat kesulitan yang berbeda.</a:t>
            </a:r>
          </a:p>
          <a:p>
            <a:pPr marL="800100" lvl="1" indent="-342900">
              <a:tabLst>
                <a:tab pos="2132013" algn="l"/>
                <a:tab pos="2219325" algn="l"/>
              </a:tabLst>
            </a:pPr>
            <a:r>
              <a:rPr lang="id-ID" sz="1200" b="1" dirty="0">
                <a:latin typeface="Franklin Gothic Book" panose="020B0503020102020204" pitchFamily="34" charset="0"/>
              </a:rPr>
              <a:t>Babak 5 , 6 , 8 , 9	: </a:t>
            </a:r>
            <a:r>
              <a:rPr lang="en-US" sz="1200" dirty="0" err="1">
                <a:latin typeface="Franklin Gothic Book" panose="020B0503020102020204" pitchFamily="34" charset="0"/>
              </a:rPr>
              <a:t>Setiap</a:t>
            </a:r>
            <a:r>
              <a:rPr lang="id-ID" sz="1200" dirty="0">
                <a:latin typeface="Franklin Gothic Book" panose="020B0503020102020204" pitchFamily="34" charset="0"/>
              </a:rPr>
              <a:t> peserta diberikan kesempatan untuk menjawab </a:t>
            </a:r>
            <a:r>
              <a:rPr lang="id-ID" sz="1200" b="1" dirty="0">
                <a:latin typeface="Franklin Gothic Book" panose="020B0503020102020204" pitchFamily="34" charset="0"/>
              </a:rPr>
              <a:t>8 soal</a:t>
            </a:r>
            <a:r>
              <a:rPr lang="id-ID" sz="1200" dirty="0">
                <a:latin typeface="Franklin Gothic Book" panose="020B0503020102020204" pitchFamily="34" charset="0"/>
              </a:rPr>
              <a:t> yang dipilih dari 			16 soal yang disediakan.</a:t>
            </a:r>
          </a:p>
          <a:p>
            <a:pPr marL="800100" lvl="1" indent="-342900">
              <a:tabLst>
                <a:tab pos="2132013" algn="l"/>
                <a:tab pos="2219325" algn="l"/>
              </a:tabLst>
            </a:pPr>
            <a:r>
              <a:rPr lang="id-ID" sz="1200" b="1" dirty="0">
                <a:latin typeface="Franklin Gothic Book" panose="020B0503020102020204" pitchFamily="34" charset="0"/>
              </a:rPr>
              <a:t>Babak 11	:</a:t>
            </a:r>
            <a:r>
              <a:rPr lang="id-ID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Setiap</a:t>
            </a:r>
            <a:r>
              <a:rPr lang="id-ID" sz="1200" dirty="0">
                <a:latin typeface="Franklin Gothic Book" panose="020B0503020102020204" pitchFamily="34" charset="0"/>
              </a:rPr>
              <a:t> peserta diberikan kesempatan untuk menjawab </a:t>
            </a:r>
            <a:r>
              <a:rPr lang="id-ID" sz="1200" b="1" dirty="0">
                <a:latin typeface="Franklin Gothic Book" panose="020B0503020102020204" pitchFamily="34" charset="0"/>
              </a:rPr>
              <a:t>8 soal</a:t>
            </a:r>
            <a:r>
              <a:rPr lang="id-ID" sz="1200" dirty="0">
                <a:latin typeface="Franklin Gothic Book" panose="020B0503020102020204" pitchFamily="34" charset="0"/>
              </a:rPr>
              <a:t> yang</a:t>
            </a:r>
            <a:r>
              <a:rPr lang="en-ID" sz="1200" dirty="0">
                <a:latin typeface="Franklin Gothic Book" panose="020B0503020102020204" pitchFamily="34" charset="0"/>
              </a:rPr>
              <a:t> </a:t>
            </a:r>
            <a:r>
              <a:rPr lang="id-ID" sz="1200" dirty="0">
                <a:latin typeface="Franklin Gothic Book" panose="020B0503020102020204" pitchFamily="34" charset="0"/>
              </a:rPr>
              <a:t>dipilih dari 			16 soal yang disediakan.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Setiap peserta diberikan kesempatan untuk memilih </a:t>
            </a:r>
            <a:r>
              <a:rPr lang="en-US" dirty="0" err="1">
                <a:latin typeface="Franklin Gothic Book" panose="020B0503020102020204" pitchFamily="34" charset="0"/>
              </a:rPr>
              <a:t>satu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nomor</a:t>
            </a:r>
            <a:r>
              <a:rPr lang="en-US" dirty="0">
                <a:latin typeface="Franklin Gothic Book" panose="020B0503020102020204" pitchFamily="34" charset="0"/>
              </a:rPr>
              <a:t> TTS</a:t>
            </a:r>
            <a:r>
              <a:rPr lang="id-ID" dirty="0">
                <a:latin typeface="Franklin Gothic Book" panose="020B0503020102020204" pitchFamily="34" charset="0"/>
              </a:rPr>
              <a:t> yang akan dijawab, pilihan dilakukan secara bergantian sesuai dengan nomor urut yang telah ditentukan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Soal akan dibacakan sebanyak 1 kali oleh panitia.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Peserta akan diberikan waktu menjawab maksimal </a:t>
            </a:r>
            <a:r>
              <a:rPr lang="id-ID" b="1" dirty="0">
                <a:latin typeface="Franklin Gothic Book" panose="020B0503020102020204" pitchFamily="34" charset="0"/>
              </a:rPr>
              <a:t>10 detik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setelah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soal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dibacakan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 err="1">
                <a:latin typeface="Franklin Gothic Book" panose="020B0503020102020204" pitchFamily="34" charset="0"/>
              </a:rPr>
              <a:t>lebih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dari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itu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maka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jawaban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dianggap</a:t>
            </a:r>
            <a:r>
              <a:rPr lang="en-US" dirty="0">
                <a:latin typeface="Franklin Gothic Book" panose="020B0503020102020204" pitchFamily="34" charset="0"/>
              </a:rPr>
              <a:t> salah. </a:t>
            </a:r>
          </a:p>
          <a:p>
            <a:pPr marL="342900" indent="-342900"/>
            <a:r>
              <a:rPr lang="en-US" dirty="0" err="1">
                <a:latin typeface="Franklin Gothic Book" panose="020B0503020102020204" pitchFamily="34" charset="0"/>
              </a:rPr>
              <a:t>Penilaian</a:t>
            </a:r>
            <a:r>
              <a:rPr lang="en-US" dirty="0">
                <a:latin typeface="Franklin Gothic Book" panose="020B0503020102020204" pitchFamily="34" charset="0"/>
              </a:rPr>
              <a:t>: </a:t>
            </a:r>
          </a:p>
          <a:p>
            <a:pPr marL="800100" lvl="1" indent="-342900"/>
            <a:r>
              <a:rPr lang="en-US" sz="1200" dirty="0" err="1">
                <a:latin typeface="Franklin Gothic Book" panose="020B0503020102020204" pitchFamily="34" charset="0"/>
              </a:rPr>
              <a:t>Jawaban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benar</a:t>
            </a:r>
            <a:r>
              <a:rPr lang="en-US" sz="1200" dirty="0">
                <a:latin typeface="Franklin Gothic Book" panose="020B0503020102020204" pitchFamily="34" charset="0"/>
              </a:rPr>
              <a:t>		+10 </a:t>
            </a:r>
            <a:r>
              <a:rPr lang="en-US" sz="1200" dirty="0" err="1">
                <a:latin typeface="Franklin Gothic Book" panose="020B0503020102020204" pitchFamily="34" charset="0"/>
              </a:rPr>
              <a:t>poin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</a:p>
          <a:p>
            <a:pPr marL="800100" lvl="1" indent="-342900"/>
            <a:r>
              <a:rPr lang="en-US" sz="1200" dirty="0" err="1">
                <a:latin typeface="Franklin Gothic Book" panose="020B0503020102020204" pitchFamily="34" charset="0"/>
              </a:rPr>
              <a:t>Jawaban</a:t>
            </a:r>
            <a:r>
              <a:rPr lang="en-US" sz="1200" dirty="0">
                <a:latin typeface="Franklin Gothic Book" panose="020B0503020102020204" pitchFamily="34" charset="0"/>
              </a:rPr>
              <a:t> salah		+ 0 </a:t>
            </a:r>
            <a:r>
              <a:rPr lang="en-US" sz="1200" dirty="0" err="1">
                <a:latin typeface="Franklin Gothic Book" panose="020B0503020102020204" pitchFamily="34" charset="0"/>
              </a:rPr>
              <a:t>poin</a:t>
            </a:r>
            <a:endParaRPr lang="en-ID" sz="1200" dirty="0">
              <a:latin typeface="Franklin Gothic Book" panose="020B0503020102020204" pitchFamily="34" charset="0"/>
            </a:endParaRPr>
          </a:p>
          <a:p>
            <a:pPr marL="342900" indent="-342900"/>
            <a:endParaRPr lang="en-US" dirty="0">
              <a:solidFill>
                <a:schemeClr val="dk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484" name="Google Shape;484;p36"/>
          <p:cNvGrpSpPr/>
          <p:nvPr/>
        </p:nvGrpSpPr>
        <p:grpSpPr>
          <a:xfrm>
            <a:off x="8373116" y="1907904"/>
            <a:ext cx="537253" cy="476192"/>
            <a:chOff x="8373116" y="1907904"/>
            <a:chExt cx="537253" cy="476192"/>
          </a:xfrm>
        </p:grpSpPr>
        <p:sp>
          <p:nvSpPr>
            <p:cNvPr id="485" name="Google Shape;485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6"/>
          <p:cNvGrpSpPr/>
          <p:nvPr/>
        </p:nvGrpSpPr>
        <p:grpSpPr>
          <a:xfrm>
            <a:off x="187543" y="670342"/>
            <a:ext cx="653554" cy="629939"/>
            <a:chOff x="8272652" y="1892288"/>
            <a:chExt cx="827703" cy="797795"/>
          </a:xfrm>
        </p:grpSpPr>
        <p:sp>
          <p:nvSpPr>
            <p:cNvPr id="488" name="Google Shape;488;p36"/>
            <p:cNvSpPr/>
            <p:nvPr/>
          </p:nvSpPr>
          <p:spPr>
            <a:xfrm rot="-10256884" flipH="1">
              <a:off x="8321370" y="1952555"/>
              <a:ext cx="730268" cy="67711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 rot="-10256884" flipH="1">
              <a:off x="8328924" y="1944223"/>
              <a:ext cx="715135" cy="693925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 rot="-10256884" flipH="1">
              <a:off x="8330422" y="2235038"/>
              <a:ext cx="698855" cy="395344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 rot="-10256884" flipH="1">
              <a:off x="8321877" y="2225393"/>
              <a:ext cx="699925" cy="412197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6"/>
          <p:cNvGrpSpPr/>
          <p:nvPr/>
        </p:nvGrpSpPr>
        <p:grpSpPr>
          <a:xfrm rot="5400000">
            <a:off x="61191" y="4111977"/>
            <a:ext cx="772426" cy="519717"/>
            <a:chOff x="8286630" y="1495902"/>
            <a:chExt cx="772426" cy="519717"/>
          </a:xfrm>
        </p:grpSpPr>
        <p:sp>
          <p:nvSpPr>
            <p:cNvPr id="493" name="Google Shape;493;p36"/>
            <p:cNvSpPr/>
            <p:nvPr/>
          </p:nvSpPr>
          <p:spPr>
            <a:xfrm rot="-10256884" flipH="1">
              <a:off x="8323180" y="1558112"/>
              <a:ext cx="698893" cy="395344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 rot="-10256884" flipH="1">
              <a:off x="8314588" y="1549700"/>
              <a:ext cx="716511" cy="412121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 rot="-10256884" flipH="1">
              <a:off x="8578932" y="1520949"/>
              <a:ext cx="195857" cy="181602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 rot="-10256884" flipH="1">
              <a:off x="8569943" y="1512207"/>
              <a:ext cx="209156" cy="198341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6"/>
          <p:cNvGrpSpPr/>
          <p:nvPr/>
        </p:nvGrpSpPr>
        <p:grpSpPr>
          <a:xfrm rot="10800000" flipH="1">
            <a:off x="8260271" y="3438481"/>
            <a:ext cx="775736" cy="858152"/>
            <a:chOff x="8279621" y="819010"/>
            <a:chExt cx="775736" cy="858152"/>
          </a:xfrm>
        </p:grpSpPr>
        <p:sp>
          <p:nvSpPr>
            <p:cNvPr id="498" name="Google Shape;498;p36"/>
            <p:cNvSpPr/>
            <p:nvPr/>
          </p:nvSpPr>
          <p:spPr>
            <a:xfrm rot="-10256884" flipH="1">
              <a:off x="8319716" y="1219612"/>
              <a:ext cx="698855" cy="395382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 rot="-10256884" flipH="1">
              <a:off x="8311079" y="1211258"/>
              <a:ext cx="716320" cy="412121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 rot="-10256884" flipH="1">
              <a:off x="8316213" y="881170"/>
              <a:ext cx="698664" cy="395306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 rot="-10256884" flipH="1">
              <a:off x="8307681" y="871482"/>
              <a:ext cx="699657" cy="412082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 rot="-10256884" flipH="1">
              <a:off x="8575417" y="1184959"/>
              <a:ext cx="195857" cy="181640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 rot="-10256884" flipH="1">
              <a:off x="8571142" y="1176613"/>
              <a:ext cx="204226" cy="19826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 rot="-10256884" flipH="1">
              <a:off x="8571988" y="849041"/>
              <a:ext cx="195627" cy="181411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 rot="-10256884" flipH="1">
              <a:off x="8567626" y="840668"/>
              <a:ext cx="204302" cy="198226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616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"/>
          <p:cNvSpPr txBox="1">
            <a:spLocks noGrp="1"/>
          </p:cNvSpPr>
          <p:nvPr>
            <p:ph type="title"/>
          </p:nvPr>
        </p:nvSpPr>
        <p:spPr>
          <a:xfrm>
            <a:off x="2135550" y="1379228"/>
            <a:ext cx="4872900" cy="2245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SIMULASI </a:t>
            </a:r>
            <a:r>
              <a:rPr lang="en" sz="4800" dirty="0">
                <a:solidFill>
                  <a:schemeClr val="accent5"/>
                </a:solidFill>
              </a:rPr>
              <a:t>TEKA TEKI SILANG</a:t>
            </a:r>
            <a:endParaRPr sz="4800" dirty="0">
              <a:solidFill>
                <a:schemeClr val="accent5"/>
              </a:solidFill>
            </a:endParaRPr>
          </a:p>
        </p:txBody>
      </p:sp>
      <p:grpSp>
        <p:nvGrpSpPr>
          <p:cNvPr id="512" name="Google Shape;512;p37"/>
          <p:cNvGrpSpPr/>
          <p:nvPr/>
        </p:nvGrpSpPr>
        <p:grpSpPr>
          <a:xfrm rot="-10191158" flipH="1">
            <a:off x="335976" y="535355"/>
            <a:ext cx="1000007" cy="1902574"/>
            <a:chOff x="2970888" y="614306"/>
            <a:chExt cx="988120" cy="1879957"/>
          </a:xfrm>
        </p:grpSpPr>
        <p:sp>
          <p:nvSpPr>
            <p:cNvPr id="513" name="Google Shape;513;p37"/>
            <p:cNvSpPr/>
            <p:nvPr/>
          </p:nvSpPr>
          <p:spPr>
            <a:xfrm>
              <a:off x="3186860" y="623276"/>
              <a:ext cx="772147" cy="71594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3194861" y="614306"/>
              <a:ext cx="756146" cy="733719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3220074" y="623276"/>
              <a:ext cx="738932" cy="418016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210942" y="614306"/>
              <a:ext cx="740063" cy="435835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3099905" y="1328895"/>
              <a:ext cx="738972" cy="418016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3090814" y="1320086"/>
              <a:ext cx="757600" cy="435754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3039983" y="1681724"/>
              <a:ext cx="738932" cy="418056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3030851" y="1672875"/>
              <a:ext cx="757398" cy="435754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2980019" y="2034594"/>
              <a:ext cx="738730" cy="417975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2970888" y="2025745"/>
              <a:ext cx="739781" cy="435714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3346304" y="1592991"/>
              <a:ext cx="207088" cy="192016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3336768" y="1584142"/>
              <a:ext cx="221150" cy="209715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286745" y="1943194"/>
              <a:ext cx="207088" cy="192057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3282219" y="1934426"/>
              <a:ext cx="215938" cy="20963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3227267" y="2293599"/>
              <a:ext cx="206846" cy="191814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3222660" y="2284669"/>
              <a:ext cx="216018" cy="209594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7"/>
          <p:cNvGrpSpPr/>
          <p:nvPr/>
        </p:nvGrpSpPr>
        <p:grpSpPr>
          <a:xfrm>
            <a:off x="7225244" y="1235391"/>
            <a:ext cx="566829" cy="502407"/>
            <a:chOff x="7225244" y="1235391"/>
            <a:chExt cx="566829" cy="502407"/>
          </a:xfrm>
        </p:grpSpPr>
        <p:sp>
          <p:nvSpPr>
            <p:cNvPr id="530" name="Google Shape;530;p37"/>
            <p:cNvSpPr/>
            <p:nvPr/>
          </p:nvSpPr>
          <p:spPr>
            <a:xfrm>
              <a:off x="7225244" y="1235391"/>
              <a:ext cx="566829" cy="502407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7225244" y="1235391"/>
              <a:ext cx="566829" cy="502407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7"/>
          <p:cNvGrpSpPr/>
          <p:nvPr/>
        </p:nvGrpSpPr>
        <p:grpSpPr>
          <a:xfrm rot="-608842">
            <a:off x="7928901" y="2744005"/>
            <a:ext cx="1000007" cy="1902574"/>
            <a:chOff x="2970888" y="614306"/>
            <a:chExt cx="988120" cy="1879957"/>
          </a:xfrm>
        </p:grpSpPr>
        <p:sp>
          <p:nvSpPr>
            <p:cNvPr id="533" name="Google Shape;533;p37"/>
            <p:cNvSpPr/>
            <p:nvPr/>
          </p:nvSpPr>
          <p:spPr>
            <a:xfrm>
              <a:off x="3186860" y="623276"/>
              <a:ext cx="772147" cy="71594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3194861" y="614306"/>
              <a:ext cx="756146" cy="733719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3220074" y="623276"/>
              <a:ext cx="738932" cy="418016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3210942" y="614306"/>
              <a:ext cx="740063" cy="435835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3099905" y="1328895"/>
              <a:ext cx="738972" cy="418016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3090814" y="1320086"/>
              <a:ext cx="757600" cy="435754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3039983" y="1681724"/>
              <a:ext cx="738932" cy="418056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3030851" y="1672875"/>
              <a:ext cx="757398" cy="435754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2980019" y="2034594"/>
              <a:ext cx="738730" cy="417975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2970888" y="2025745"/>
              <a:ext cx="739781" cy="435714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3346304" y="1592991"/>
              <a:ext cx="207088" cy="192016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3336768" y="1584142"/>
              <a:ext cx="221150" cy="209715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3286745" y="1943194"/>
              <a:ext cx="207088" cy="192057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3282219" y="1934426"/>
              <a:ext cx="215938" cy="20963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3227267" y="2293599"/>
              <a:ext cx="206846" cy="191814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3222660" y="2284669"/>
              <a:ext cx="216018" cy="209594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7"/>
          <p:cNvGrpSpPr/>
          <p:nvPr/>
        </p:nvGrpSpPr>
        <p:grpSpPr>
          <a:xfrm rot="-1858259" flipH="1">
            <a:off x="2492768" y="4446732"/>
            <a:ext cx="596076" cy="585151"/>
            <a:chOff x="8305750" y="3231875"/>
            <a:chExt cx="730340" cy="716955"/>
          </a:xfrm>
        </p:grpSpPr>
        <p:sp>
          <p:nvSpPr>
            <p:cNvPr id="550" name="Google Shape;550;p37"/>
            <p:cNvSpPr/>
            <p:nvPr/>
          </p:nvSpPr>
          <p:spPr>
            <a:xfrm>
              <a:off x="8313758" y="3430793"/>
              <a:ext cx="621276" cy="510410"/>
            </a:xfrm>
            <a:custGeom>
              <a:avLst/>
              <a:gdLst/>
              <a:ahLst/>
              <a:cxnLst/>
              <a:rect l="l" t="t" r="r" b="b"/>
              <a:pathLst>
                <a:path w="17921" h="14723" extrusionOk="0">
                  <a:moveTo>
                    <a:pt x="17921" y="1"/>
                  </a:moveTo>
                  <a:lnTo>
                    <a:pt x="8964" y="157"/>
                  </a:lnTo>
                  <a:lnTo>
                    <a:pt x="1" y="313"/>
                  </a:lnTo>
                  <a:lnTo>
                    <a:pt x="5329" y="7518"/>
                  </a:lnTo>
                  <a:lnTo>
                    <a:pt x="10657" y="14722"/>
                  </a:lnTo>
                  <a:lnTo>
                    <a:pt x="14292" y="7361"/>
                  </a:lnTo>
                  <a:lnTo>
                    <a:pt x="17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8305750" y="3423132"/>
              <a:ext cx="637293" cy="525698"/>
            </a:xfrm>
            <a:custGeom>
              <a:avLst/>
              <a:gdLst/>
              <a:ahLst/>
              <a:cxnLst/>
              <a:rect l="l" t="t" r="r" b="b"/>
              <a:pathLst>
                <a:path w="18383" h="15164" extrusionOk="0">
                  <a:moveTo>
                    <a:pt x="17797" y="448"/>
                  </a:moveTo>
                  <a:lnTo>
                    <a:pt x="10851" y="14524"/>
                  </a:lnTo>
                  <a:lnTo>
                    <a:pt x="661" y="743"/>
                  </a:lnTo>
                  <a:lnTo>
                    <a:pt x="17797" y="448"/>
                  </a:lnTo>
                  <a:close/>
                  <a:moveTo>
                    <a:pt x="18164" y="1"/>
                  </a:moveTo>
                  <a:cubicBezTo>
                    <a:pt x="18160" y="1"/>
                    <a:pt x="18156" y="1"/>
                    <a:pt x="18152" y="1"/>
                  </a:cubicBezTo>
                  <a:lnTo>
                    <a:pt x="232" y="313"/>
                  </a:lnTo>
                  <a:cubicBezTo>
                    <a:pt x="145" y="313"/>
                    <a:pt x="76" y="361"/>
                    <a:pt x="38" y="437"/>
                  </a:cubicBezTo>
                  <a:cubicBezTo>
                    <a:pt x="1" y="507"/>
                    <a:pt x="11" y="599"/>
                    <a:pt x="59" y="663"/>
                  </a:cubicBezTo>
                  <a:lnTo>
                    <a:pt x="10711" y="15072"/>
                  </a:lnTo>
                  <a:cubicBezTo>
                    <a:pt x="10754" y="15131"/>
                    <a:pt x="10818" y="15164"/>
                    <a:pt x="10888" y="15164"/>
                  </a:cubicBezTo>
                  <a:lnTo>
                    <a:pt x="10910" y="15164"/>
                  </a:lnTo>
                  <a:cubicBezTo>
                    <a:pt x="10985" y="15159"/>
                    <a:pt x="11049" y="15111"/>
                    <a:pt x="11087" y="15040"/>
                  </a:cubicBezTo>
                  <a:lnTo>
                    <a:pt x="18351" y="319"/>
                  </a:lnTo>
                  <a:cubicBezTo>
                    <a:pt x="18383" y="249"/>
                    <a:pt x="18378" y="168"/>
                    <a:pt x="18340" y="103"/>
                  </a:cubicBezTo>
                  <a:cubicBezTo>
                    <a:pt x="18300" y="42"/>
                    <a:pt x="18236" y="1"/>
                    <a:pt x="18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8313758" y="3242171"/>
              <a:ext cx="714532" cy="199511"/>
            </a:xfrm>
            <a:custGeom>
              <a:avLst/>
              <a:gdLst/>
              <a:ahLst/>
              <a:cxnLst/>
              <a:rect l="l" t="t" r="r" b="b"/>
              <a:pathLst>
                <a:path w="20611" h="5755" extrusionOk="0">
                  <a:moveTo>
                    <a:pt x="20610" y="0"/>
                  </a:moveTo>
                  <a:lnTo>
                    <a:pt x="2656" y="372"/>
                  </a:lnTo>
                  <a:lnTo>
                    <a:pt x="1" y="5754"/>
                  </a:lnTo>
                  <a:lnTo>
                    <a:pt x="1" y="5754"/>
                  </a:lnTo>
                  <a:lnTo>
                    <a:pt x="17921" y="5442"/>
                  </a:lnTo>
                  <a:lnTo>
                    <a:pt x="206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8305923" y="3234544"/>
              <a:ext cx="730167" cy="214557"/>
            </a:xfrm>
            <a:custGeom>
              <a:avLst/>
              <a:gdLst/>
              <a:ahLst/>
              <a:cxnLst/>
              <a:rect l="l" t="t" r="r" b="b"/>
              <a:pathLst>
                <a:path w="21062" h="6189" extrusionOk="0">
                  <a:moveTo>
                    <a:pt x="20481" y="446"/>
                  </a:moveTo>
                  <a:lnTo>
                    <a:pt x="18013" y="5446"/>
                  </a:lnTo>
                  <a:lnTo>
                    <a:pt x="582" y="5748"/>
                  </a:lnTo>
                  <a:lnTo>
                    <a:pt x="582" y="5748"/>
                  </a:lnTo>
                  <a:lnTo>
                    <a:pt x="3022" y="807"/>
                  </a:lnTo>
                  <a:lnTo>
                    <a:pt x="20481" y="446"/>
                  </a:lnTo>
                  <a:close/>
                  <a:moveTo>
                    <a:pt x="20830" y="1"/>
                  </a:moveTo>
                  <a:lnTo>
                    <a:pt x="2877" y="371"/>
                  </a:lnTo>
                  <a:cubicBezTo>
                    <a:pt x="2796" y="371"/>
                    <a:pt x="2726" y="420"/>
                    <a:pt x="2689" y="495"/>
                  </a:cubicBezTo>
                  <a:lnTo>
                    <a:pt x="33" y="5877"/>
                  </a:lnTo>
                  <a:cubicBezTo>
                    <a:pt x="1" y="5942"/>
                    <a:pt x="1" y="6027"/>
                    <a:pt x="43" y="6092"/>
                  </a:cubicBezTo>
                  <a:cubicBezTo>
                    <a:pt x="81" y="6151"/>
                    <a:pt x="151" y="6188"/>
                    <a:pt x="227" y="6188"/>
                  </a:cubicBezTo>
                  <a:lnTo>
                    <a:pt x="232" y="6188"/>
                  </a:lnTo>
                  <a:lnTo>
                    <a:pt x="18152" y="5877"/>
                  </a:lnTo>
                  <a:cubicBezTo>
                    <a:pt x="18233" y="5877"/>
                    <a:pt x="18308" y="5828"/>
                    <a:pt x="18346" y="5759"/>
                  </a:cubicBezTo>
                  <a:lnTo>
                    <a:pt x="21030" y="317"/>
                  </a:lnTo>
                  <a:cubicBezTo>
                    <a:pt x="21062" y="247"/>
                    <a:pt x="21062" y="167"/>
                    <a:pt x="21018" y="103"/>
                  </a:cubicBezTo>
                  <a:cubicBezTo>
                    <a:pt x="20976" y="38"/>
                    <a:pt x="20901" y="6"/>
                    <a:pt x="20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8378238" y="3253576"/>
              <a:ext cx="93429" cy="186962"/>
            </a:xfrm>
            <a:custGeom>
              <a:avLst/>
              <a:gdLst/>
              <a:ahLst/>
              <a:cxnLst/>
              <a:rect l="l" t="t" r="r" b="b"/>
              <a:pathLst>
                <a:path w="2695" h="5393" extrusionOk="0">
                  <a:moveTo>
                    <a:pt x="0" y="5393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8369676" y="3246054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3" y="0"/>
                  </a:moveTo>
                  <a:cubicBezTo>
                    <a:pt x="2862" y="0"/>
                    <a:pt x="2786" y="44"/>
                    <a:pt x="2748" y="120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3"/>
                  </a:cubicBezTo>
                  <a:cubicBezTo>
                    <a:pt x="183" y="5819"/>
                    <a:pt x="215" y="5824"/>
                    <a:pt x="247" y="5824"/>
                  </a:cubicBezTo>
                  <a:cubicBezTo>
                    <a:pt x="329" y="5824"/>
                    <a:pt x="403" y="5781"/>
                    <a:pt x="441" y="5707"/>
                  </a:cubicBezTo>
                  <a:lnTo>
                    <a:pt x="3140" y="319"/>
                  </a:lnTo>
                  <a:cubicBezTo>
                    <a:pt x="3195" y="211"/>
                    <a:pt x="3151" y="77"/>
                    <a:pt x="3044" y="24"/>
                  </a:cubicBezTo>
                  <a:cubicBezTo>
                    <a:pt x="3011" y="8"/>
                    <a:pt x="2976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8446844" y="3252051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1" y="5388"/>
                  </a:moveTo>
                  <a:lnTo>
                    <a:pt x="2699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8438246" y="3244563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6" y="0"/>
                  </a:moveTo>
                  <a:cubicBezTo>
                    <a:pt x="2865" y="0"/>
                    <a:pt x="2787" y="44"/>
                    <a:pt x="2748" y="120"/>
                  </a:cubicBezTo>
                  <a:lnTo>
                    <a:pt x="55" y="5507"/>
                  </a:lnTo>
                  <a:cubicBezTo>
                    <a:pt x="1" y="5615"/>
                    <a:pt x="44" y="5750"/>
                    <a:pt x="152" y="5803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05" y="5782"/>
                    <a:pt x="447" y="5706"/>
                  </a:cubicBezTo>
                  <a:lnTo>
                    <a:pt x="3141" y="313"/>
                  </a:lnTo>
                  <a:cubicBezTo>
                    <a:pt x="3195" y="206"/>
                    <a:pt x="3152" y="77"/>
                    <a:pt x="3044" y="23"/>
                  </a:cubicBezTo>
                  <a:cubicBezTo>
                    <a:pt x="3013" y="7"/>
                    <a:pt x="2979" y="0"/>
                    <a:pt x="2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8510596" y="3250560"/>
              <a:ext cx="93568" cy="186823"/>
            </a:xfrm>
            <a:custGeom>
              <a:avLst/>
              <a:gdLst/>
              <a:ahLst/>
              <a:cxnLst/>
              <a:rect l="l" t="t" r="r" b="b"/>
              <a:pathLst>
                <a:path w="2699" h="5389" extrusionOk="0">
                  <a:moveTo>
                    <a:pt x="1" y="5388"/>
                  </a:moveTo>
                  <a:lnTo>
                    <a:pt x="2699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8501999" y="3242864"/>
              <a:ext cx="110763" cy="202146"/>
            </a:xfrm>
            <a:custGeom>
              <a:avLst/>
              <a:gdLst/>
              <a:ahLst/>
              <a:cxnLst/>
              <a:rect l="l" t="t" r="r" b="b"/>
              <a:pathLst>
                <a:path w="3195" h="5831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13"/>
                  </a:lnTo>
                  <a:cubicBezTo>
                    <a:pt x="1" y="5621"/>
                    <a:pt x="43" y="5750"/>
                    <a:pt x="152" y="5804"/>
                  </a:cubicBezTo>
                  <a:cubicBezTo>
                    <a:pt x="184" y="5819"/>
                    <a:pt x="216" y="5831"/>
                    <a:pt x="249" y="5831"/>
                  </a:cubicBezTo>
                  <a:cubicBezTo>
                    <a:pt x="329" y="5831"/>
                    <a:pt x="410" y="5782"/>
                    <a:pt x="447" y="5707"/>
                  </a:cubicBezTo>
                  <a:lnTo>
                    <a:pt x="3140" y="319"/>
                  </a:lnTo>
                  <a:cubicBezTo>
                    <a:pt x="3195" y="212"/>
                    <a:pt x="3152" y="77"/>
                    <a:pt x="3044" y="24"/>
                  </a:cubicBezTo>
                  <a:cubicBezTo>
                    <a:pt x="3012" y="8"/>
                    <a:pt x="2978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8574522" y="3250214"/>
              <a:ext cx="93637" cy="186788"/>
            </a:xfrm>
            <a:custGeom>
              <a:avLst/>
              <a:gdLst/>
              <a:ahLst/>
              <a:cxnLst/>
              <a:rect l="l" t="t" r="r" b="b"/>
              <a:pathLst>
                <a:path w="2701" h="5388" extrusionOk="0">
                  <a:moveTo>
                    <a:pt x="1" y="5388"/>
                  </a:moveTo>
                  <a:lnTo>
                    <a:pt x="2700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8565924" y="3242691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08"/>
                  </a:lnTo>
                  <a:cubicBezTo>
                    <a:pt x="1" y="5615"/>
                    <a:pt x="45" y="5749"/>
                    <a:pt x="152" y="5804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10" y="5782"/>
                    <a:pt x="447" y="5707"/>
                  </a:cubicBezTo>
                  <a:lnTo>
                    <a:pt x="3142" y="314"/>
                  </a:lnTo>
                  <a:cubicBezTo>
                    <a:pt x="3195" y="206"/>
                    <a:pt x="3152" y="77"/>
                    <a:pt x="3045" y="24"/>
                  </a:cubicBezTo>
                  <a:cubicBezTo>
                    <a:pt x="3013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8644410" y="3253576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8635674" y="3245880"/>
              <a:ext cx="110763" cy="202112"/>
            </a:xfrm>
            <a:custGeom>
              <a:avLst/>
              <a:gdLst/>
              <a:ahLst/>
              <a:cxnLst/>
              <a:rect l="l" t="t" r="r" b="b"/>
              <a:pathLst>
                <a:path w="3195" h="5830" extrusionOk="0">
                  <a:moveTo>
                    <a:pt x="2951" y="0"/>
                  </a:moveTo>
                  <a:cubicBezTo>
                    <a:pt x="2870" y="0"/>
                    <a:pt x="2792" y="47"/>
                    <a:pt x="2753" y="125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8"/>
                  </a:cubicBezTo>
                  <a:cubicBezTo>
                    <a:pt x="183" y="5819"/>
                    <a:pt x="220" y="5829"/>
                    <a:pt x="252" y="5829"/>
                  </a:cubicBezTo>
                  <a:cubicBezTo>
                    <a:pt x="334" y="5829"/>
                    <a:pt x="408" y="5786"/>
                    <a:pt x="446" y="5706"/>
                  </a:cubicBezTo>
                  <a:lnTo>
                    <a:pt x="3140" y="319"/>
                  </a:lnTo>
                  <a:cubicBezTo>
                    <a:pt x="3194" y="211"/>
                    <a:pt x="3151" y="82"/>
                    <a:pt x="3043" y="22"/>
                  </a:cubicBezTo>
                  <a:cubicBezTo>
                    <a:pt x="3014" y="7"/>
                    <a:pt x="2982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8719567" y="3242934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0" y="5388"/>
                  </a:moveTo>
                  <a:lnTo>
                    <a:pt x="2698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8710970" y="3235411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0"/>
                  </a:cubicBezTo>
                  <a:lnTo>
                    <a:pt x="55" y="5508"/>
                  </a:lnTo>
                  <a:cubicBezTo>
                    <a:pt x="0" y="5615"/>
                    <a:pt x="43" y="5750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8" y="5825"/>
                    <a:pt x="403" y="5783"/>
                    <a:pt x="447" y="5707"/>
                  </a:cubicBezTo>
                  <a:lnTo>
                    <a:pt x="3140" y="314"/>
                  </a:lnTo>
                  <a:cubicBezTo>
                    <a:pt x="3194" y="207"/>
                    <a:pt x="3152" y="78"/>
                    <a:pt x="3043" y="23"/>
                  </a:cubicBezTo>
                  <a:cubicBezTo>
                    <a:pt x="3012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8786093" y="3247198"/>
              <a:ext cx="93429" cy="186823"/>
            </a:xfrm>
            <a:custGeom>
              <a:avLst/>
              <a:gdLst/>
              <a:ahLst/>
              <a:cxnLst/>
              <a:rect l="l" t="t" r="r" b="b"/>
              <a:pathLst>
                <a:path w="2695" h="5389" extrusionOk="0">
                  <a:moveTo>
                    <a:pt x="0" y="5388"/>
                  </a:moveTo>
                  <a:lnTo>
                    <a:pt x="2694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8777496" y="3239502"/>
              <a:ext cx="110763" cy="202181"/>
            </a:xfrm>
            <a:custGeom>
              <a:avLst/>
              <a:gdLst/>
              <a:ahLst/>
              <a:cxnLst/>
              <a:rect l="l" t="t" r="r" b="b"/>
              <a:pathLst>
                <a:path w="3195" h="5832" extrusionOk="0">
                  <a:moveTo>
                    <a:pt x="2943" y="1"/>
                  </a:moveTo>
                  <a:cubicBezTo>
                    <a:pt x="2862" y="1"/>
                    <a:pt x="2786" y="44"/>
                    <a:pt x="2749" y="121"/>
                  </a:cubicBezTo>
                  <a:lnTo>
                    <a:pt x="54" y="5514"/>
                  </a:lnTo>
                  <a:cubicBezTo>
                    <a:pt x="0" y="5621"/>
                    <a:pt x="44" y="5750"/>
                    <a:pt x="151" y="5804"/>
                  </a:cubicBezTo>
                  <a:cubicBezTo>
                    <a:pt x="184" y="5820"/>
                    <a:pt x="216" y="5831"/>
                    <a:pt x="248" y="5831"/>
                  </a:cubicBezTo>
                  <a:cubicBezTo>
                    <a:pt x="329" y="5831"/>
                    <a:pt x="404" y="5782"/>
                    <a:pt x="442" y="5707"/>
                  </a:cubicBezTo>
                  <a:lnTo>
                    <a:pt x="3141" y="320"/>
                  </a:lnTo>
                  <a:cubicBezTo>
                    <a:pt x="3194" y="213"/>
                    <a:pt x="3152" y="77"/>
                    <a:pt x="3044" y="24"/>
                  </a:cubicBezTo>
                  <a:cubicBezTo>
                    <a:pt x="3011" y="8"/>
                    <a:pt x="2976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8863261" y="3239398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4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8854664" y="3231875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3" y="0"/>
                  </a:moveTo>
                  <a:cubicBezTo>
                    <a:pt x="2862" y="0"/>
                    <a:pt x="2786" y="44"/>
                    <a:pt x="2749" y="120"/>
                  </a:cubicBezTo>
                  <a:lnTo>
                    <a:pt x="54" y="5508"/>
                  </a:lnTo>
                  <a:cubicBezTo>
                    <a:pt x="0" y="5615"/>
                    <a:pt x="44" y="5749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9" y="5825"/>
                    <a:pt x="404" y="5781"/>
                    <a:pt x="447" y="5707"/>
                  </a:cubicBezTo>
                  <a:lnTo>
                    <a:pt x="3141" y="314"/>
                  </a:lnTo>
                  <a:cubicBezTo>
                    <a:pt x="3194" y="207"/>
                    <a:pt x="3152" y="78"/>
                    <a:pt x="3044" y="24"/>
                  </a:cubicBezTo>
                  <a:cubicBezTo>
                    <a:pt x="3011" y="8"/>
                    <a:pt x="2977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7"/>
          <p:cNvGrpSpPr/>
          <p:nvPr/>
        </p:nvGrpSpPr>
        <p:grpSpPr>
          <a:xfrm rot="1858259">
            <a:off x="6587205" y="215182"/>
            <a:ext cx="596076" cy="585151"/>
            <a:chOff x="8305750" y="3231875"/>
            <a:chExt cx="730340" cy="716955"/>
          </a:xfrm>
        </p:grpSpPr>
        <p:sp>
          <p:nvSpPr>
            <p:cNvPr id="571" name="Google Shape;571;p37"/>
            <p:cNvSpPr/>
            <p:nvPr/>
          </p:nvSpPr>
          <p:spPr>
            <a:xfrm>
              <a:off x="8313758" y="3430793"/>
              <a:ext cx="621276" cy="510410"/>
            </a:xfrm>
            <a:custGeom>
              <a:avLst/>
              <a:gdLst/>
              <a:ahLst/>
              <a:cxnLst/>
              <a:rect l="l" t="t" r="r" b="b"/>
              <a:pathLst>
                <a:path w="17921" h="14723" extrusionOk="0">
                  <a:moveTo>
                    <a:pt x="17921" y="1"/>
                  </a:moveTo>
                  <a:lnTo>
                    <a:pt x="8964" y="157"/>
                  </a:lnTo>
                  <a:lnTo>
                    <a:pt x="1" y="313"/>
                  </a:lnTo>
                  <a:lnTo>
                    <a:pt x="5329" y="7518"/>
                  </a:lnTo>
                  <a:lnTo>
                    <a:pt x="10657" y="14722"/>
                  </a:lnTo>
                  <a:lnTo>
                    <a:pt x="14292" y="7361"/>
                  </a:lnTo>
                  <a:lnTo>
                    <a:pt x="179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8305750" y="3423132"/>
              <a:ext cx="637293" cy="525698"/>
            </a:xfrm>
            <a:custGeom>
              <a:avLst/>
              <a:gdLst/>
              <a:ahLst/>
              <a:cxnLst/>
              <a:rect l="l" t="t" r="r" b="b"/>
              <a:pathLst>
                <a:path w="18383" h="15164" extrusionOk="0">
                  <a:moveTo>
                    <a:pt x="17797" y="448"/>
                  </a:moveTo>
                  <a:lnTo>
                    <a:pt x="10851" y="14524"/>
                  </a:lnTo>
                  <a:lnTo>
                    <a:pt x="661" y="743"/>
                  </a:lnTo>
                  <a:lnTo>
                    <a:pt x="17797" y="448"/>
                  </a:lnTo>
                  <a:close/>
                  <a:moveTo>
                    <a:pt x="18164" y="1"/>
                  </a:moveTo>
                  <a:cubicBezTo>
                    <a:pt x="18160" y="1"/>
                    <a:pt x="18156" y="1"/>
                    <a:pt x="18152" y="1"/>
                  </a:cubicBezTo>
                  <a:lnTo>
                    <a:pt x="232" y="313"/>
                  </a:lnTo>
                  <a:cubicBezTo>
                    <a:pt x="145" y="313"/>
                    <a:pt x="76" y="361"/>
                    <a:pt x="38" y="437"/>
                  </a:cubicBezTo>
                  <a:cubicBezTo>
                    <a:pt x="1" y="507"/>
                    <a:pt x="11" y="599"/>
                    <a:pt x="59" y="663"/>
                  </a:cubicBezTo>
                  <a:lnTo>
                    <a:pt x="10711" y="15072"/>
                  </a:lnTo>
                  <a:cubicBezTo>
                    <a:pt x="10754" y="15131"/>
                    <a:pt x="10818" y="15164"/>
                    <a:pt x="10888" y="15164"/>
                  </a:cubicBezTo>
                  <a:lnTo>
                    <a:pt x="10910" y="15164"/>
                  </a:lnTo>
                  <a:cubicBezTo>
                    <a:pt x="10985" y="15159"/>
                    <a:pt x="11049" y="15111"/>
                    <a:pt x="11087" y="15040"/>
                  </a:cubicBezTo>
                  <a:lnTo>
                    <a:pt x="18351" y="319"/>
                  </a:lnTo>
                  <a:cubicBezTo>
                    <a:pt x="18383" y="249"/>
                    <a:pt x="18378" y="168"/>
                    <a:pt x="18340" y="103"/>
                  </a:cubicBezTo>
                  <a:cubicBezTo>
                    <a:pt x="18300" y="42"/>
                    <a:pt x="18236" y="1"/>
                    <a:pt x="18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8313758" y="3242171"/>
              <a:ext cx="714532" cy="199511"/>
            </a:xfrm>
            <a:custGeom>
              <a:avLst/>
              <a:gdLst/>
              <a:ahLst/>
              <a:cxnLst/>
              <a:rect l="l" t="t" r="r" b="b"/>
              <a:pathLst>
                <a:path w="20611" h="5755" extrusionOk="0">
                  <a:moveTo>
                    <a:pt x="20610" y="0"/>
                  </a:moveTo>
                  <a:lnTo>
                    <a:pt x="2656" y="372"/>
                  </a:lnTo>
                  <a:lnTo>
                    <a:pt x="1" y="5754"/>
                  </a:lnTo>
                  <a:lnTo>
                    <a:pt x="1" y="5754"/>
                  </a:lnTo>
                  <a:lnTo>
                    <a:pt x="17921" y="5442"/>
                  </a:lnTo>
                  <a:lnTo>
                    <a:pt x="206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8305923" y="3234544"/>
              <a:ext cx="730167" cy="214557"/>
            </a:xfrm>
            <a:custGeom>
              <a:avLst/>
              <a:gdLst/>
              <a:ahLst/>
              <a:cxnLst/>
              <a:rect l="l" t="t" r="r" b="b"/>
              <a:pathLst>
                <a:path w="21062" h="6189" extrusionOk="0">
                  <a:moveTo>
                    <a:pt x="20481" y="446"/>
                  </a:moveTo>
                  <a:lnTo>
                    <a:pt x="18013" y="5446"/>
                  </a:lnTo>
                  <a:lnTo>
                    <a:pt x="582" y="5748"/>
                  </a:lnTo>
                  <a:lnTo>
                    <a:pt x="582" y="5748"/>
                  </a:lnTo>
                  <a:lnTo>
                    <a:pt x="3022" y="807"/>
                  </a:lnTo>
                  <a:lnTo>
                    <a:pt x="20481" y="446"/>
                  </a:lnTo>
                  <a:close/>
                  <a:moveTo>
                    <a:pt x="20830" y="1"/>
                  </a:moveTo>
                  <a:lnTo>
                    <a:pt x="2877" y="371"/>
                  </a:lnTo>
                  <a:cubicBezTo>
                    <a:pt x="2796" y="371"/>
                    <a:pt x="2726" y="420"/>
                    <a:pt x="2689" y="495"/>
                  </a:cubicBezTo>
                  <a:lnTo>
                    <a:pt x="33" y="5877"/>
                  </a:lnTo>
                  <a:cubicBezTo>
                    <a:pt x="1" y="5942"/>
                    <a:pt x="1" y="6027"/>
                    <a:pt x="43" y="6092"/>
                  </a:cubicBezTo>
                  <a:cubicBezTo>
                    <a:pt x="81" y="6151"/>
                    <a:pt x="151" y="6188"/>
                    <a:pt x="227" y="6188"/>
                  </a:cubicBezTo>
                  <a:lnTo>
                    <a:pt x="232" y="6188"/>
                  </a:lnTo>
                  <a:lnTo>
                    <a:pt x="18152" y="5877"/>
                  </a:lnTo>
                  <a:cubicBezTo>
                    <a:pt x="18233" y="5877"/>
                    <a:pt x="18308" y="5828"/>
                    <a:pt x="18346" y="5759"/>
                  </a:cubicBezTo>
                  <a:lnTo>
                    <a:pt x="21030" y="317"/>
                  </a:lnTo>
                  <a:cubicBezTo>
                    <a:pt x="21062" y="247"/>
                    <a:pt x="21062" y="167"/>
                    <a:pt x="21018" y="103"/>
                  </a:cubicBezTo>
                  <a:cubicBezTo>
                    <a:pt x="20976" y="38"/>
                    <a:pt x="20901" y="6"/>
                    <a:pt x="20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8378238" y="3253576"/>
              <a:ext cx="93429" cy="186962"/>
            </a:xfrm>
            <a:custGeom>
              <a:avLst/>
              <a:gdLst/>
              <a:ahLst/>
              <a:cxnLst/>
              <a:rect l="l" t="t" r="r" b="b"/>
              <a:pathLst>
                <a:path w="2695" h="5393" extrusionOk="0">
                  <a:moveTo>
                    <a:pt x="0" y="5393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8369676" y="3246054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3" y="0"/>
                  </a:moveTo>
                  <a:cubicBezTo>
                    <a:pt x="2862" y="0"/>
                    <a:pt x="2786" y="44"/>
                    <a:pt x="2748" y="120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3"/>
                  </a:cubicBezTo>
                  <a:cubicBezTo>
                    <a:pt x="183" y="5819"/>
                    <a:pt x="215" y="5824"/>
                    <a:pt x="247" y="5824"/>
                  </a:cubicBezTo>
                  <a:cubicBezTo>
                    <a:pt x="329" y="5824"/>
                    <a:pt x="403" y="5781"/>
                    <a:pt x="441" y="5707"/>
                  </a:cubicBezTo>
                  <a:lnTo>
                    <a:pt x="3140" y="319"/>
                  </a:lnTo>
                  <a:cubicBezTo>
                    <a:pt x="3195" y="211"/>
                    <a:pt x="3151" y="77"/>
                    <a:pt x="3044" y="24"/>
                  </a:cubicBezTo>
                  <a:cubicBezTo>
                    <a:pt x="3011" y="8"/>
                    <a:pt x="2976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8446844" y="3252051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1" y="5388"/>
                  </a:moveTo>
                  <a:lnTo>
                    <a:pt x="2699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8438246" y="3244563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6" y="0"/>
                  </a:moveTo>
                  <a:cubicBezTo>
                    <a:pt x="2865" y="0"/>
                    <a:pt x="2787" y="44"/>
                    <a:pt x="2748" y="120"/>
                  </a:cubicBezTo>
                  <a:lnTo>
                    <a:pt x="55" y="5507"/>
                  </a:lnTo>
                  <a:cubicBezTo>
                    <a:pt x="1" y="5615"/>
                    <a:pt x="44" y="5750"/>
                    <a:pt x="152" y="5803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05" y="5782"/>
                    <a:pt x="447" y="5706"/>
                  </a:cubicBezTo>
                  <a:lnTo>
                    <a:pt x="3141" y="313"/>
                  </a:lnTo>
                  <a:cubicBezTo>
                    <a:pt x="3195" y="206"/>
                    <a:pt x="3152" y="77"/>
                    <a:pt x="3044" y="23"/>
                  </a:cubicBezTo>
                  <a:cubicBezTo>
                    <a:pt x="3013" y="7"/>
                    <a:pt x="2979" y="0"/>
                    <a:pt x="2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8510596" y="3250560"/>
              <a:ext cx="93568" cy="186823"/>
            </a:xfrm>
            <a:custGeom>
              <a:avLst/>
              <a:gdLst/>
              <a:ahLst/>
              <a:cxnLst/>
              <a:rect l="l" t="t" r="r" b="b"/>
              <a:pathLst>
                <a:path w="2699" h="5389" extrusionOk="0">
                  <a:moveTo>
                    <a:pt x="1" y="5388"/>
                  </a:moveTo>
                  <a:lnTo>
                    <a:pt x="2699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8501999" y="3242864"/>
              <a:ext cx="110763" cy="202146"/>
            </a:xfrm>
            <a:custGeom>
              <a:avLst/>
              <a:gdLst/>
              <a:ahLst/>
              <a:cxnLst/>
              <a:rect l="l" t="t" r="r" b="b"/>
              <a:pathLst>
                <a:path w="3195" h="5831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13"/>
                  </a:lnTo>
                  <a:cubicBezTo>
                    <a:pt x="1" y="5621"/>
                    <a:pt x="43" y="5750"/>
                    <a:pt x="152" y="5804"/>
                  </a:cubicBezTo>
                  <a:cubicBezTo>
                    <a:pt x="184" y="5819"/>
                    <a:pt x="216" y="5831"/>
                    <a:pt x="249" y="5831"/>
                  </a:cubicBezTo>
                  <a:cubicBezTo>
                    <a:pt x="329" y="5831"/>
                    <a:pt x="410" y="5782"/>
                    <a:pt x="447" y="5707"/>
                  </a:cubicBezTo>
                  <a:lnTo>
                    <a:pt x="3140" y="319"/>
                  </a:lnTo>
                  <a:cubicBezTo>
                    <a:pt x="3195" y="212"/>
                    <a:pt x="3152" y="77"/>
                    <a:pt x="3044" y="24"/>
                  </a:cubicBezTo>
                  <a:cubicBezTo>
                    <a:pt x="3012" y="8"/>
                    <a:pt x="2978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8574522" y="3250214"/>
              <a:ext cx="93637" cy="186788"/>
            </a:xfrm>
            <a:custGeom>
              <a:avLst/>
              <a:gdLst/>
              <a:ahLst/>
              <a:cxnLst/>
              <a:rect l="l" t="t" r="r" b="b"/>
              <a:pathLst>
                <a:path w="2701" h="5388" extrusionOk="0">
                  <a:moveTo>
                    <a:pt x="1" y="5388"/>
                  </a:moveTo>
                  <a:lnTo>
                    <a:pt x="2700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8565924" y="3242691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08"/>
                  </a:lnTo>
                  <a:cubicBezTo>
                    <a:pt x="1" y="5615"/>
                    <a:pt x="45" y="5749"/>
                    <a:pt x="152" y="5804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10" y="5782"/>
                    <a:pt x="447" y="5707"/>
                  </a:cubicBezTo>
                  <a:lnTo>
                    <a:pt x="3142" y="314"/>
                  </a:lnTo>
                  <a:cubicBezTo>
                    <a:pt x="3195" y="206"/>
                    <a:pt x="3152" y="77"/>
                    <a:pt x="3045" y="24"/>
                  </a:cubicBezTo>
                  <a:cubicBezTo>
                    <a:pt x="3013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8644410" y="3253576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8635674" y="3245880"/>
              <a:ext cx="110763" cy="202112"/>
            </a:xfrm>
            <a:custGeom>
              <a:avLst/>
              <a:gdLst/>
              <a:ahLst/>
              <a:cxnLst/>
              <a:rect l="l" t="t" r="r" b="b"/>
              <a:pathLst>
                <a:path w="3195" h="5830" extrusionOk="0">
                  <a:moveTo>
                    <a:pt x="2951" y="0"/>
                  </a:moveTo>
                  <a:cubicBezTo>
                    <a:pt x="2870" y="0"/>
                    <a:pt x="2792" y="47"/>
                    <a:pt x="2753" y="125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8"/>
                  </a:cubicBezTo>
                  <a:cubicBezTo>
                    <a:pt x="183" y="5819"/>
                    <a:pt x="220" y="5829"/>
                    <a:pt x="252" y="5829"/>
                  </a:cubicBezTo>
                  <a:cubicBezTo>
                    <a:pt x="334" y="5829"/>
                    <a:pt x="408" y="5786"/>
                    <a:pt x="446" y="5706"/>
                  </a:cubicBezTo>
                  <a:lnTo>
                    <a:pt x="3140" y="319"/>
                  </a:lnTo>
                  <a:cubicBezTo>
                    <a:pt x="3194" y="211"/>
                    <a:pt x="3151" y="82"/>
                    <a:pt x="3043" y="22"/>
                  </a:cubicBezTo>
                  <a:cubicBezTo>
                    <a:pt x="3014" y="7"/>
                    <a:pt x="2982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8719567" y="3242934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0" y="5388"/>
                  </a:moveTo>
                  <a:lnTo>
                    <a:pt x="2698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8710970" y="3235411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0"/>
                  </a:cubicBezTo>
                  <a:lnTo>
                    <a:pt x="55" y="5508"/>
                  </a:lnTo>
                  <a:cubicBezTo>
                    <a:pt x="0" y="5615"/>
                    <a:pt x="43" y="5750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8" y="5825"/>
                    <a:pt x="403" y="5783"/>
                    <a:pt x="447" y="5707"/>
                  </a:cubicBezTo>
                  <a:lnTo>
                    <a:pt x="3140" y="314"/>
                  </a:lnTo>
                  <a:cubicBezTo>
                    <a:pt x="3194" y="207"/>
                    <a:pt x="3152" y="78"/>
                    <a:pt x="3043" y="23"/>
                  </a:cubicBezTo>
                  <a:cubicBezTo>
                    <a:pt x="3012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8786093" y="3247198"/>
              <a:ext cx="93429" cy="186823"/>
            </a:xfrm>
            <a:custGeom>
              <a:avLst/>
              <a:gdLst/>
              <a:ahLst/>
              <a:cxnLst/>
              <a:rect l="l" t="t" r="r" b="b"/>
              <a:pathLst>
                <a:path w="2695" h="5389" extrusionOk="0">
                  <a:moveTo>
                    <a:pt x="0" y="5388"/>
                  </a:moveTo>
                  <a:lnTo>
                    <a:pt x="2694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8777496" y="3239502"/>
              <a:ext cx="110763" cy="202181"/>
            </a:xfrm>
            <a:custGeom>
              <a:avLst/>
              <a:gdLst/>
              <a:ahLst/>
              <a:cxnLst/>
              <a:rect l="l" t="t" r="r" b="b"/>
              <a:pathLst>
                <a:path w="3195" h="5832" extrusionOk="0">
                  <a:moveTo>
                    <a:pt x="2943" y="1"/>
                  </a:moveTo>
                  <a:cubicBezTo>
                    <a:pt x="2862" y="1"/>
                    <a:pt x="2786" y="44"/>
                    <a:pt x="2749" y="121"/>
                  </a:cubicBezTo>
                  <a:lnTo>
                    <a:pt x="54" y="5514"/>
                  </a:lnTo>
                  <a:cubicBezTo>
                    <a:pt x="0" y="5621"/>
                    <a:pt x="44" y="5750"/>
                    <a:pt x="151" y="5804"/>
                  </a:cubicBezTo>
                  <a:cubicBezTo>
                    <a:pt x="184" y="5820"/>
                    <a:pt x="216" y="5831"/>
                    <a:pt x="248" y="5831"/>
                  </a:cubicBezTo>
                  <a:cubicBezTo>
                    <a:pt x="329" y="5831"/>
                    <a:pt x="404" y="5782"/>
                    <a:pt x="442" y="5707"/>
                  </a:cubicBezTo>
                  <a:lnTo>
                    <a:pt x="3141" y="320"/>
                  </a:lnTo>
                  <a:cubicBezTo>
                    <a:pt x="3194" y="213"/>
                    <a:pt x="3152" y="77"/>
                    <a:pt x="3044" y="24"/>
                  </a:cubicBezTo>
                  <a:cubicBezTo>
                    <a:pt x="3011" y="8"/>
                    <a:pt x="2976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8863261" y="3239398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4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8854664" y="3231875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3" y="0"/>
                  </a:moveTo>
                  <a:cubicBezTo>
                    <a:pt x="2862" y="0"/>
                    <a:pt x="2786" y="44"/>
                    <a:pt x="2749" y="120"/>
                  </a:cubicBezTo>
                  <a:lnTo>
                    <a:pt x="54" y="5508"/>
                  </a:lnTo>
                  <a:cubicBezTo>
                    <a:pt x="0" y="5615"/>
                    <a:pt x="44" y="5749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9" y="5825"/>
                    <a:pt x="404" y="5781"/>
                    <a:pt x="447" y="5707"/>
                  </a:cubicBezTo>
                  <a:lnTo>
                    <a:pt x="3141" y="314"/>
                  </a:lnTo>
                  <a:cubicBezTo>
                    <a:pt x="3194" y="207"/>
                    <a:pt x="3152" y="78"/>
                    <a:pt x="3044" y="24"/>
                  </a:cubicBezTo>
                  <a:cubicBezTo>
                    <a:pt x="3011" y="8"/>
                    <a:pt x="2977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37"/>
          <p:cNvGrpSpPr/>
          <p:nvPr/>
        </p:nvGrpSpPr>
        <p:grpSpPr>
          <a:xfrm>
            <a:off x="1360216" y="3165254"/>
            <a:ext cx="537266" cy="476204"/>
            <a:chOff x="8373116" y="1907904"/>
            <a:chExt cx="537266" cy="476204"/>
          </a:xfrm>
        </p:grpSpPr>
        <p:sp>
          <p:nvSpPr>
            <p:cNvPr id="592" name="Google Shape;592;p37"/>
            <p:cNvSpPr/>
            <p:nvPr/>
          </p:nvSpPr>
          <p:spPr>
            <a:xfrm>
              <a:off x="8373116" y="1907904"/>
              <a:ext cx="537266" cy="476204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8373116" y="1907904"/>
              <a:ext cx="537266" cy="476204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0963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SIMULASI </a:t>
            </a:r>
            <a:r>
              <a:rPr lang="en" dirty="0">
                <a:solidFill>
                  <a:schemeClr val="accent5"/>
                </a:solidFill>
              </a:rPr>
              <a:t>TTS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83" name="Google Shape;483;p36"/>
          <p:cNvSpPr txBox="1">
            <a:spLocks noGrp="1"/>
          </p:cNvSpPr>
          <p:nvPr>
            <p:ph type="body" idx="1"/>
          </p:nvPr>
        </p:nvSpPr>
        <p:spPr>
          <a:xfrm>
            <a:off x="718348" y="992419"/>
            <a:ext cx="7540500" cy="36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id-ID" dirty="0">
                <a:latin typeface="Franklin Gothic Book" panose="020B0503020102020204" pitchFamily="34" charset="0"/>
              </a:rPr>
              <a:t>Terdapat </a:t>
            </a:r>
            <a:r>
              <a:rPr lang="id-ID" b="1" dirty="0">
                <a:latin typeface="Franklin Gothic Book" panose="020B0503020102020204" pitchFamily="34" charset="0"/>
              </a:rPr>
              <a:t>16 soal </a:t>
            </a:r>
            <a:r>
              <a:rPr lang="id-ID" dirty="0">
                <a:latin typeface="Franklin Gothic Book" panose="020B0503020102020204" pitchFamily="34" charset="0"/>
              </a:rPr>
              <a:t>yang berbeda dengan jawaban </a:t>
            </a:r>
            <a:r>
              <a:rPr lang="id-ID" b="1" dirty="0">
                <a:latin typeface="Franklin Gothic Book" panose="020B0503020102020204" pitchFamily="34" charset="0"/>
              </a:rPr>
              <a:t>mendatar</a:t>
            </a:r>
            <a:r>
              <a:rPr lang="id-ID" dirty="0">
                <a:latin typeface="Franklin Gothic Book" panose="020B0503020102020204" pitchFamily="34" charset="0"/>
              </a:rPr>
              <a:t> dan </a:t>
            </a:r>
            <a:r>
              <a:rPr lang="id-ID" b="1" dirty="0">
                <a:latin typeface="Franklin Gothic Book" panose="020B0503020102020204" pitchFamily="34" charset="0"/>
              </a:rPr>
              <a:t>menurun</a:t>
            </a:r>
            <a:r>
              <a:rPr lang="id-ID" dirty="0">
                <a:latin typeface="Franklin Gothic Book" panose="020B0503020102020204" pitchFamily="34" charset="0"/>
              </a:rPr>
              <a:t>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id-ID" dirty="0">
                <a:latin typeface="Franklin Gothic Book" panose="020B0503020102020204" pitchFamily="34" charset="0"/>
              </a:rPr>
              <a:t>Setiap peserta </a:t>
            </a:r>
            <a:r>
              <a:rPr lang="en-US" dirty="0" err="1">
                <a:latin typeface="Franklin Gothic Book" panose="020B0503020102020204" pitchFamily="34" charset="0"/>
              </a:rPr>
              <a:t>berhak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untuk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memilih 1 soal sesuai dengan giliran yang telah ditentukan sebelumnya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 err="1">
                <a:latin typeface="Franklin Gothic Book" panose="020B0503020102020204" pitchFamily="34" charset="0"/>
              </a:rPr>
              <a:t>soal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telah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dipilih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tidak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dapat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dipilih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kembali</a:t>
            </a:r>
            <a:r>
              <a:rPr lang="en-US" dirty="0">
                <a:latin typeface="Franklin Gothic Book" panose="020B0503020102020204" pitchFamily="34" charset="0"/>
              </a:rPr>
              <a:t>. 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id-ID" dirty="0">
                <a:latin typeface="Franklin Gothic Book" panose="020B0503020102020204" pitchFamily="34" charset="0"/>
              </a:rPr>
              <a:t>Soal akan dibacakan sebanyak </a:t>
            </a:r>
            <a:r>
              <a:rPr lang="en-US" dirty="0">
                <a:latin typeface="Franklin Gothic Book" panose="020B0503020102020204" pitchFamily="34" charset="0"/>
              </a:rPr>
              <a:t>1</a:t>
            </a:r>
            <a:r>
              <a:rPr lang="id-ID" dirty="0">
                <a:latin typeface="Franklin Gothic Book" panose="020B0503020102020204" pitchFamily="34" charset="0"/>
              </a:rPr>
              <a:t> kali oleh panitia dan peserta diberikan </a:t>
            </a:r>
            <a:r>
              <a:rPr lang="id-ID" b="1" dirty="0">
                <a:latin typeface="Franklin Gothic Book" panose="020B0503020102020204" pitchFamily="34" charset="0"/>
              </a:rPr>
              <a:t>waktu 10 detik </a:t>
            </a:r>
            <a:r>
              <a:rPr lang="id-ID" dirty="0">
                <a:latin typeface="Franklin Gothic Book" panose="020B0503020102020204" pitchFamily="34" charset="0"/>
              </a:rPr>
              <a:t>untuk menjawab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 err="1">
                <a:latin typeface="Franklin Gothic Book" panose="020B0503020102020204" pitchFamily="34" charset="0"/>
              </a:rPr>
              <a:t>lebih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dari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itu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maka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jawaban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dianggap</a:t>
            </a:r>
            <a:r>
              <a:rPr lang="en-US" dirty="0">
                <a:latin typeface="Franklin Gothic Book" panose="020B0503020102020204" pitchFamily="34" charset="0"/>
              </a:rPr>
              <a:t> salah dan </a:t>
            </a:r>
            <a:r>
              <a:rPr lang="en-US" dirty="0" err="1">
                <a:latin typeface="Franklin Gothic Book" panose="020B0503020102020204" pitchFamily="34" charset="0"/>
              </a:rPr>
              <a:t>dilanjutkan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giliran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peserta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lawan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en-US" b="1" dirty="0" err="1">
                <a:latin typeface="Franklin Gothic Book" panose="020B0503020102020204" pitchFamily="34" charset="0"/>
              </a:rPr>
              <a:t>Tidak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terdapat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pelemparan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soal</a:t>
            </a:r>
            <a:r>
              <a:rPr lang="en-US" dirty="0">
                <a:latin typeface="Franklin Gothic Book" panose="020B0503020102020204" pitchFamily="34" charset="0"/>
              </a:rPr>
              <a:t> pada </a:t>
            </a:r>
            <a:r>
              <a:rPr lang="en-US" dirty="0" err="1">
                <a:latin typeface="Franklin Gothic Book" panose="020B0503020102020204" pitchFamily="34" charset="0"/>
              </a:rPr>
              <a:t>Teka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Teki</a:t>
            </a:r>
            <a:r>
              <a:rPr lang="en-US" dirty="0">
                <a:latin typeface="Franklin Gothic Book" panose="020B0503020102020204" pitchFamily="34" charset="0"/>
              </a:rPr>
              <a:t> Silang. 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id-ID" dirty="0">
                <a:latin typeface="Franklin Gothic Book" panose="020B0503020102020204" pitchFamily="34" charset="0"/>
              </a:rPr>
              <a:t>Mekanisme ini akan diulang sampai </a:t>
            </a:r>
            <a:r>
              <a:rPr lang="en-US" dirty="0" err="1">
                <a:latin typeface="Franklin Gothic Book" panose="020B0503020102020204" pitchFamily="34" charset="0"/>
              </a:rPr>
              <a:t>seluruh</a:t>
            </a:r>
            <a:r>
              <a:rPr lang="id-ID" dirty="0">
                <a:latin typeface="Franklin Gothic Book" panose="020B0503020102020204" pitchFamily="34" charset="0"/>
              </a:rPr>
              <a:t> jawaban </a:t>
            </a:r>
            <a:r>
              <a:rPr lang="en-US" dirty="0" err="1">
                <a:latin typeface="Franklin Gothic Book" panose="020B0503020102020204" pitchFamily="34" charset="0"/>
              </a:rPr>
              <a:t>telah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terlihat</a:t>
            </a:r>
            <a:r>
              <a:rPr lang="en-US" dirty="0">
                <a:latin typeface="Franklin Gothic Book" panose="020B0503020102020204" pitchFamily="34" charset="0"/>
              </a:rPr>
              <a:t> pada TTS yang </a:t>
            </a:r>
            <a:r>
              <a:rPr lang="en-US" dirty="0" err="1">
                <a:latin typeface="Franklin Gothic Book" panose="020B0503020102020204" pitchFamily="34" charset="0"/>
              </a:rPr>
              <a:t>disediakan</a:t>
            </a:r>
            <a:r>
              <a:rPr lang="id-ID" dirty="0">
                <a:latin typeface="Franklin Gothic Book" panose="020B0503020102020204" pitchFamily="34" charset="0"/>
              </a:rPr>
              <a:t>.</a:t>
            </a:r>
            <a:endParaRPr lang="en-ID" dirty="0">
              <a:latin typeface="Franklin Gothic Book" panose="020B0503020102020204" pitchFamily="34" charset="0"/>
            </a:endParaRPr>
          </a:p>
        </p:txBody>
      </p:sp>
      <p:grpSp>
        <p:nvGrpSpPr>
          <p:cNvPr id="484" name="Google Shape;484;p36"/>
          <p:cNvGrpSpPr/>
          <p:nvPr/>
        </p:nvGrpSpPr>
        <p:grpSpPr>
          <a:xfrm>
            <a:off x="8373116" y="1907904"/>
            <a:ext cx="537253" cy="476192"/>
            <a:chOff x="8373116" y="1907904"/>
            <a:chExt cx="537253" cy="476192"/>
          </a:xfrm>
        </p:grpSpPr>
        <p:sp>
          <p:nvSpPr>
            <p:cNvPr id="485" name="Google Shape;485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6"/>
          <p:cNvGrpSpPr/>
          <p:nvPr/>
        </p:nvGrpSpPr>
        <p:grpSpPr>
          <a:xfrm>
            <a:off x="187543" y="670342"/>
            <a:ext cx="653554" cy="629939"/>
            <a:chOff x="8272652" y="1892288"/>
            <a:chExt cx="827703" cy="797795"/>
          </a:xfrm>
        </p:grpSpPr>
        <p:sp>
          <p:nvSpPr>
            <p:cNvPr id="488" name="Google Shape;488;p36"/>
            <p:cNvSpPr/>
            <p:nvPr/>
          </p:nvSpPr>
          <p:spPr>
            <a:xfrm rot="-10256884" flipH="1">
              <a:off x="8321370" y="1952555"/>
              <a:ext cx="730268" cy="67711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 rot="-10256884" flipH="1">
              <a:off x="8328924" y="1944223"/>
              <a:ext cx="715135" cy="693925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 rot="-10256884" flipH="1">
              <a:off x="8330422" y="2235038"/>
              <a:ext cx="698855" cy="395344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 rot="-10256884" flipH="1">
              <a:off x="8321877" y="2225393"/>
              <a:ext cx="699925" cy="412197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6"/>
          <p:cNvGrpSpPr/>
          <p:nvPr/>
        </p:nvGrpSpPr>
        <p:grpSpPr>
          <a:xfrm rot="5400000">
            <a:off x="61191" y="4111977"/>
            <a:ext cx="772426" cy="519717"/>
            <a:chOff x="8286630" y="1495902"/>
            <a:chExt cx="772426" cy="519717"/>
          </a:xfrm>
        </p:grpSpPr>
        <p:sp>
          <p:nvSpPr>
            <p:cNvPr id="493" name="Google Shape;493;p36"/>
            <p:cNvSpPr/>
            <p:nvPr/>
          </p:nvSpPr>
          <p:spPr>
            <a:xfrm rot="-10256884" flipH="1">
              <a:off x="8323180" y="1558112"/>
              <a:ext cx="698893" cy="395344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 rot="-10256884" flipH="1">
              <a:off x="8314588" y="1549700"/>
              <a:ext cx="716511" cy="412121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 rot="-10256884" flipH="1">
              <a:off x="8578932" y="1520949"/>
              <a:ext cx="195857" cy="181602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 rot="-10256884" flipH="1">
              <a:off x="8569943" y="1512207"/>
              <a:ext cx="209156" cy="198341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6"/>
          <p:cNvGrpSpPr/>
          <p:nvPr/>
        </p:nvGrpSpPr>
        <p:grpSpPr>
          <a:xfrm rot="10800000" flipH="1">
            <a:off x="8260271" y="3438481"/>
            <a:ext cx="775736" cy="858152"/>
            <a:chOff x="8279621" y="819010"/>
            <a:chExt cx="775736" cy="858152"/>
          </a:xfrm>
        </p:grpSpPr>
        <p:sp>
          <p:nvSpPr>
            <p:cNvPr id="498" name="Google Shape;498;p36"/>
            <p:cNvSpPr/>
            <p:nvPr/>
          </p:nvSpPr>
          <p:spPr>
            <a:xfrm rot="-10256884" flipH="1">
              <a:off x="8319716" y="1219612"/>
              <a:ext cx="698855" cy="395382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 rot="-10256884" flipH="1">
              <a:off x="8311079" y="1211258"/>
              <a:ext cx="716320" cy="412121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 rot="-10256884" flipH="1">
              <a:off x="8316213" y="881170"/>
              <a:ext cx="698664" cy="395306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 rot="-10256884" flipH="1">
              <a:off x="8307681" y="871482"/>
              <a:ext cx="699657" cy="412082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 rot="-10256884" flipH="1">
              <a:off x="8575417" y="1184959"/>
              <a:ext cx="195857" cy="181640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 rot="-10256884" flipH="1">
              <a:off x="8571142" y="1176613"/>
              <a:ext cx="204226" cy="19826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 rot="-10256884" flipH="1">
              <a:off x="8571988" y="849041"/>
              <a:ext cx="195627" cy="181411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 rot="-10256884" flipH="1">
              <a:off x="8567626" y="840668"/>
              <a:ext cx="204302" cy="198226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105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C6FE6-4A71-4F4E-904A-6FB467E4E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3"/>
          <a:stretch/>
        </p:blipFill>
        <p:spPr>
          <a:xfrm>
            <a:off x="382564" y="197068"/>
            <a:ext cx="4159999" cy="2240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E6C64-08BB-4643-A461-AAB44D36C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3"/>
          <a:stretch/>
        </p:blipFill>
        <p:spPr>
          <a:xfrm>
            <a:off x="4626080" y="197068"/>
            <a:ext cx="4160000" cy="2240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5B914-B23D-48B8-B31C-8A72B949A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3"/>
          <a:stretch/>
        </p:blipFill>
        <p:spPr>
          <a:xfrm>
            <a:off x="4626080" y="2690859"/>
            <a:ext cx="4160000" cy="224095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D3B1132-99F8-4144-BA68-C67FE47358BE}"/>
              </a:ext>
            </a:extLst>
          </p:cNvPr>
          <p:cNvSpPr/>
          <p:nvPr/>
        </p:nvSpPr>
        <p:spPr>
          <a:xfrm>
            <a:off x="4124776" y="1492289"/>
            <a:ext cx="835573" cy="20495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C96ED-CF85-4A73-A643-1E2B154D8D5C}"/>
              </a:ext>
            </a:extLst>
          </p:cNvPr>
          <p:cNvSpPr txBox="1"/>
          <p:nvPr/>
        </p:nvSpPr>
        <p:spPr>
          <a:xfrm>
            <a:off x="436644" y="98022"/>
            <a:ext cx="550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masis MT Pro Black" panose="02040A04050005020304" pitchFamily="18" charset="0"/>
              </a:rPr>
              <a:t>1</a:t>
            </a:r>
            <a:endParaRPr lang="id-ID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DA2B9-07BF-4293-AD69-C163125E2C27}"/>
              </a:ext>
            </a:extLst>
          </p:cNvPr>
          <p:cNvSpPr txBox="1"/>
          <p:nvPr/>
        </p:nvSpPr>
        <p:spPr>
          <a:xfrm>
            <a:off x="4626079" y="2547428"/>
            <a:ext cx="550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masis MT Pro Black" panose="02040A04050005020304" pitchFamily="18" charset="0"/>
              </a:rPr>
              <a:t>3</a:t>
            </a:r>
            <a:endParaRPr lang="id-ID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5E1A0-E893-4E2A-B6DE-E78465685E28}"/>
              </a:ext>
            </a:extLst>
          </p:cNvPr>
          <p:cNvSpPr txBox="1"/>
          <p:nvPr/>
        </p:nvSpPr>
        <p:spPr>
          <a:xfrm>
            <a:off x="4626080" y="89550"/>
            <a:ext cx="550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masis MT Pro Black" panose="02040A04050005020304" pitchFamily="18" charset="0"/>
              </a:rPr>
              <a:t>2</a:t>
            </a:r>
            <a:endParaRPr lang="id-ID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9E5B56A-8B3E-4BF3-9046-11E67BD9D329}"/>
              </a:ext>
            </a:extLst>
          </p:cNvPr>
          <p:cNvSpPr/>
          <p:nvPr/>
        </p:nvSpPr>
        <p:spPr>
          <a:xfrm rot="5400000">
            <a:off x="6358416" y="2414411"/>
            <a:ext cx="835573" cy="20495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CDB8C0-F47B-49C0-A393-5B7D92DB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89" y="3335229"/>
            <a:ext cx="3001761" cy="572700"/>
          </a:xfrm>
        </p:spPr>
        <p:txBody>
          <a:bodyPr/>
          <a:lstStyle/>
          <a:p>
            <a:r>
              <a:rPr lang="en-US" sz="4400" dirty="0">
                <a:solidFill>
                  <a:schemeClr val="accent5"/>
                </a:solidFill>
              </a:rPr>
              <a:t>TEKA TEKI </a:t>
            </a:r>
            <a:r>
              <a:rPr lang="en-US" sz="4400" dirty="0"/>
              <a:t>SILANG</a:t>
            </a:r>
            <a:endParaRPr lang="id-ID" sz="4400" dirty="0"/>
          </a:p>
        </p:txBody>
      </p:sp>
      <p:grpSp>
        <p:nvGrpSpPr>
          <p:cNvPr id="12" name="Google Shape;816;p43">
            <a:extLst>
              <a:ext uri="{FF2B5EF4-FFF2-40B4-BE49-F238E27FC236}">
                <a16:creationId xmlns:a16="http://schemas.microsoft.com/office/drawing/2014/main" id="{88E2BB0C-9AB2-4712-ADC4-5360145D92AA}"/>
              </a:ext>
            </a:extLst>
          </p:cNvPr>
          <p:cNvGrpSpPr/>
          <p:nvPr/>
        </p:nvGrpSpPr>
        <p:grpSpPr>
          <a:xfrm>
            <a:off x="2805161" y="2882105"/>
            <a:ext cx="1060611" cy="992640"/>
            <a:chOff x="6279086" y="1761583"/>
            <a:chExt cx="560024" cy="554886"/>
          </a:xfrm>
        </p:grpSpPr>
        <p:sp>
          <p:nvSpPr>
            <p:cNvPr id="13" name="Google Shape;817;p43">
              <a:extLst>
                <a:ext uri="{FF2B5EF4-FFF2-40B4-BE49-F238E27FC236}">
                  <a16:creationId xmlns:a16="http://schemas.microsoft.com/office/drawing/2014/main" id="{E234507E-8AA2-4C80-8988-B257C43C3043}"/>
                </a:ext>
              </a:extLst>
            </p:cNvPr>
            <p:cNvSpPr/>
            <p:nvPr/>
          </p:nvSpPr>
          <p:spPr>
            <a:xfrm>
              <a:off x="6288500" y="1770016"/>
              <a:ext cx="541197" cy="537903"/>
            </a:xfrm>
            <a:custGeom>
              <a:avLst/>
              <a:gdLst/>
              <a:ahLst/>
              <a:cxnLst/>
              <a:rect l="l" t="t" r="r" b="b"/>
              <a:pathLst>
                <a:path w="13798" h="13714" extrusionOk="0">
                  <a:moveTo>
                    <a:pt x="11492" y="1"/>
                  </a:moveTo>
                  <a:cubicBezTo>
                    <a:pt x="11375" y="1"/>
                    <a:pt x="11259" y="46"/>
                    <a:pt x="11170" y="138"/>
                  </a:cubicBezTo>
                  <a:lnTo>
                    <a:pt x="178" y="11124"/>
                  </a:lnTo>
                  <a:cubicBezTo>
                    <a:pt x="0" y="11302"/>
                    <a:pt x="0" y="11595"/>
                    <a:pt x="178" y="11773"/>
                  </a:cubicBezTo>
                  <a:lnTo>
                    <a:pt x="1989" y="13579"/>
                  </a:lnTo>
                  <a:cubicBezTo>
                    <a:pt x="2076" y="13669"/>
                    <a:pt x="2193" y="13713"/>
                    <a:pt x="2309" y="13713"/>
                  </a:cubicBezTo>
                  <a:cubicBezTo>
                    <a:pt x="2424" y="13713"/>
                    <a:pt x="2540" y="13670"/>
                    <a:pt x="2628" y="13584"/>
                  </a:cubicBezTo>
                  <a:lnTo>
                    <a:pt x="13620" y="2597"/>
                  </a:lnTo>
                  <a:cubicBezTo>
                    <a:pt x="13798" y="2415"/>
                    <a:pt x="13798" y="2127"/>
                    <a:pt x="13620" y="1949"/>
                  </a:cubicBezTo>
                  <a:lnTo>
                    <a:pt x="11814" y="138"/>
                  </a:lnTo>
                  <a:cubicBezTo>
                    <a:pt x="11725" y="46"/>
                    <a:pt x="11608" y="1"/>
                    <a:pt x="11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18;p43">
              <a:extLst>
                <a:ext uri="{FF2B5EF4-FFF2-40B4-BE49-F238E27FC236}">
                  <a16:creationId xmlns:a16="http://schemas.microsoft.com/office/drawing/2014/main" id="{9E911A59-70C0-4A17-865F-D694410E3BF9}"/>
                </a:ext>
              </a:extLst>
            </p:cNvPr>
            <p:cNvSpPr/>
            <p:nvPr/>
          </p:nvSpPr>
          <p:spPr>
            <a:xfrm>
              <a:off x="6453746" y="1977976"/>
              <a:ext cx="166619" cy="166383"/>
            </a:xfrm>
            <a:custGeom>
              <a:avLst/>
              <a:gdLst/>
              <a:ahLst/>
              <a:cxnLst/>
              <a:rect l="l" t="t" r="r" b="b"/>
              <a:pathLst>
                <a:path w="4248" h="4242" extrusionOk="0">
                  <a:moveTo>
                    <a:pt x="1788" y="0"/>
                  </a:moveTo>
                  <a:lnTo>
                    <a:pt x="1" y="1787"/>
                  </a:lnTo>
                  <a:lnTo>
                    <a:pt x="2455" y="4242"/>
                  </a:lnTo>
                  <a:lnTo>
                    <a:pt x="4247" y="2455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9;p43">
              <a:extLst>
                <a:ext uri="{FF2B5EF4-FFF2-40B4-BE49-F238E27FC236}">
                  <a16:creationId xmlns:a16="http://schemas.microsoft.com/office/drawing/2014/main" id="{6B42F1D7-C57D-44D4-9DE5-BEF1B695AA97}"/>
                </a:ext>
              </a:extLst>
            </p:cNvPr>
            <p:cNvSpPr/>
            <p:nvPr/>
          </p:nvSpPr>
          <p:spPr>
            <a:xfrm>
              <a:off x="6292461" y="1777233"/>
              <a:ext cx="483932" cy="479068"/>
            </a:xfrm>
            <a:custGeom>
              <a:avLst/>
              <a:gdLst/>
              <a:ahLst/>
              <a:cxnLst/>
              <a:rect l="l" t="t" r="r" b="b"/>
              <a:pathLst>
                <a:path w="12338" h="12214" extrusionOk="0">
                  <a:moveTo>
                    <a:pt x="1389" y="1"/>
                  </a:moveTo>
                  <a:cubicBezTo>
                    <a:pt x="1066" y="1"/>
                    <a:pt x="742" y="124"/>
                    <a:pt x="495" y="372"/>
                  </a:cubicBezTo>
                  <a:cubicBezTo>
                    <a:pt x="0" y="866"/>
                    <a:pt x="0" y="1669"/>
                    <a:pt x="495" y="2159"/>
                  </a:cubicBezTo>
                  <a:lnTo>
                    <a:pt x="10545" y="12214"/>
                  </a:lnTo>
                  <a:lnTo>
                    <a:pt x="12337" y="10426"/>
                  </a:lnTo>
                  <a:lnTo>
                    <a:pt x="2282" y="372"/>
                  </a:lnTo>
                  <a:cubicBezTo>
                    <a:pt x="2035" y="124"/>
                    <a:pt x="1712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20;p43">
              <a:extLst>
                <a:ext uri="{FF2B5EF4-FFF2-40B4-BE49-F238E27FC236}">
                  <a16:creationId xmlns:a16="http://schemas.microsoft.com/office/drawing/2014/main" id="{BE0513D8-F4D4-4332-BA9A-8A21E4F14F4F}"/>
                </a:ext>
              </a:extLst>
            </p:cNvPr>
            <p:cNvSpPr/>
            <p:nvPr/>
          </p:nvSpPr>
          <p:spPr>
            <a:xfrm>
              <a:off x="6706067" y="2186171"/>
              <a:ext cx="111864" cy="110648"/>
            </a:xfrm>
            <a:custGeom>
              <a:avLst/>
              <a:gdLst/>
              <a:ahLst/>
              <a:cxnLst/>
              <a:rect l="l" t="t" r="r" b="b"/>
              <a:pathLst>
                <a:path w="2852" h="2821" extrusionOk="0">
                  <a:moveTo>
                    <a:pt x="1792" y="0"/>
                  </a:moveTo>
                  <a:lnTo>
                    <a:pt x="0" y="1788"/>
                  </a:lnTo>
                  <a:lnTo>
                    <a:pt x="2638" y="2811"/>
                  </a:lnTo>
                  <a:cubicBezTo>
                    <a:pt x="2655" y="2818"/>
                    <a:pt x="2672" y="2821"/>
                    <a:pt x="2689" y="2821"/>
                  </a:cubicBezTo>
                  <a:cubicBezTo>
                    <a:pt x="2779" y="2821"/>
                    <a:pt x="2852" y="2731"/>
                    <a:pt x="2815" y="2638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21;p43">
              <a:extLst>
                <a:ext uri="{FF2B5EF4-FFF2-40B4-BE49-F238E27FC236}">
                  <a16:creationId xmlns:a16="http://schemas.microsoft.com/office/drawing/2014/main" id="{1FF4BF4B-8FC6-4766-B7BE-62A218AFE52A}"/>
                </a:ext>
              </a:extLst>
            </p:cNvPr>
            <p:cNvSpPr/>
            <p:nvPr/>
          </p:nvSpPr>
          <p:spPr>
            <a:xfrm>
              <a:off x="6758233" y="2186171"/>
              <a:ext cx="59580" cy="110569"/>
            </a:xfrm>
            <a:custGeom>
              <a:avLst/>
              <a:gdLst/>
              <a:ahLst/>
              <a:cxnLst/>
              <a:rect l="l" t="t" r="r" b="b"/>
              <a:pathLst>
                <a:path w="1519" h="2819" extrusionOk="0">
                  <a:moveTo>
                    <a:pt x="462" y="0"/>
                  </a:moveTo>
                  <a:lnTo>
                    <a:pt x="1" y="462"/>
                  </a:lnTo>
                  <a:lnTo>
                    <a:pt x="842" y="2628"/>
                  </a:lnTo>
                  <a:lnTo>
                    <a:pt x="1312" y="2811"/>
                  </a:lnTo>
                  <a:cubicBezTo>
                    <a:pt x="1328" y="2816"/>
                    <a:pt x="1343" y="2819"/>
                    <a:pt x="1358" y="2819"/>
                  </a:cubicBezTo>
                  <a:cubicBezTo>
                    <a:pt x="1445" y="2819"/>
                    <a:pt x="1518" y="2728"/>
                    <a:pt x="1485" y="2638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22;p43">
              <a:extLst>
                <a:ext uri="{FF2B5EF4-FFF2-40B4-BE49-F238E27FC236}">
                  <a16:creationId xmlns:a16="http://schemas.microsoft.com/office/drawing/2014/main" id="{48CFE829-3731-4DD7-982D-291B08BEAC2C}"/>
                </a:ext>
              </a:extLst>
            </p:cNvPr>
            <p:cNvSpPr/>
            <p:nvPr/>
          </p:nvSpPr>
          <p:spPr>
            <a:xfrm>
              <a:off x="6329370" y="1777233"/>
              <a:ext cx="447023" cy="479068"/>
            </a:xfrm>
            <a:custGeom>
              <a:avLst/>
              <a:gdLst/>
              <a:ahLst/>
              <a:cxnLst/>
              <a:rect l="l" t="t" r="r" b="b"/>
              <a:pathLst>
                <a:path w="11397" h="12214" extrusionOk="0">
                  <a:moveTo>
                    <a:pt x="448" y="1"/>
                  </a:moveTo>
                  <a:cubicBezTo>
                    <a:pt x="298" y="1"/>
                    <a:pt x="147" y="28"/>
                    <a:pt x="1" y="83"/>
                  </a:cubicBezTo>
                  <a:cubicBezTo>
                    <a:pt x="169" y="146"/>
                    <a:pt x="323" y="247"/>
                    <a:pt x="448" y="372"/>
                  </a:cubicBezTo>
                  <a:lnTo>
                    <a:pt x="9157" y="9081"/>
                  </a:lnTo>
                  <a:cubicBezTo>
                    <a:pt x="9902" y="9826"/>
                    <a:pt x="9902" y="11027"/>
                    <a:pt x="9157" y="11767"/>
                  </a:cubicBezTo>
                  <a:lnTo>
                    <a:pt x="9604" y="12214"/>
                  </a:lnTo>
                  <a:lnTo>
                    <a:pt x="11396" y="10426"/>
                  </a:lnTo>
                  <a:lnTo>
                    <a:pt x="1341" y="372"/>
                  </a:lnTo>
                  <a:cubicBezTo>
                    <a:pt x="1100" y="131"/>
                    <a:pt x="778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3;p43">
              <a:extLst>
                <a:ext uri="{FF2B5EF4-FFF2-40B4-BE49-F238E27FC236}">
                  <a16:creationId xmlns:a16="http://schemas.microsoft.com/office/drawing/2014/main" id="{2D1B26B3-75B3-4058-9462-D1523C69C6B2}"/>
                </a:ext>
              </a:extLst>
            </p:cNvPr>
            <p:cNvSpPr/>
            <p:nvPr/>
          </p:nvSpPr>
          <p:spPr>
            <a:xfrm>
              <a:off x="6777099" y="2257203"/>
              <a:ext cx="40831" cy="39615"/>
            </a:xfrm>
            <a:custGeom>
              <a:avLst/>
              <a:gdLst/>
              <a:ahLst/>
              <a:cxnLst/>
              <a:rect l="l" t="t" r="r" b="b"/>
              <a:pathLst>
                <a:path w="1041" h="1010" extrusionOk="0">
                  <a:moveTo>
                    <a:pt x="682" y="1"/>
                  </a:moveTo>
                  <a:lnTo>
                    <a:pt x="0" y="678"/>
                  </a:lnTo>
                  <a:lnTo>
                    <a:pt x="831" y="1000"/>
                  </a:lnTo>
                  <a:cubicBezTo>
                    <a:pt x="848" y="1007"/>
                    <a:pt x="865" y="1010"/>
                    <a:pt x="881" y="1010"/>
                  </a:cubicBezTo>
                  <a:cubicBezTo>
                    <a:pt x="968" y="1010"/>
                    <a:pt x="1041" y="920"/>
                    <a:pt x="1004" y="827"/>
                  </a:cubicBezTo>
                  <a:lnTo>
                    <a:pt x="6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4;p43">
              <a:extLst>
                <a:ext uri="{FF2B5EF4-FFF2-40B4-BE49-F238E27FC236}">
                  <a16:creationId xmlns:a16="http://schemas.microsoft.com/office/drawing/2014/main" id="{0ACD6B2D-69F3-4433-A4ED-03B1CA3B09EA}"/>
                </a:ext>
              </a:extLst>
            </p:cNvPr>
            <p:cNvSpPr/>
            <p:nvPr/>
          </p:nvSpPr>
          <p:spPr>
            <a:xfrm>
              <a:off x="6345020" y="1824967"/>
              <a:ext cx="104451" cy="104411"/>
            </a:xfrm>
            <a:custGeom>
              <a:avLst/>
              <a:gdLst/>
              <a:ahLst/>
              <a:cxnLst/>
              <a:rect l="l" t="t" r="r" b="b"/>
              <a:pathLst>
                <a:path w="2663" h="2662" extrusionOk="0">
                  <a:moveTo>
                    <a:pt x="1788" y="0"/>
                  </a:moveTo>
                  <a:lnTo>
                    <a:pt x="1" y="1787"/>
                  </a:lnTo>
                  <a:lnTo>
                    <a:pt x="870" y="2662"/>
                  </a:lnTo>
                  <a:lnTo>
                    <a:pt x="2662" y="874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25;p43">
              <a:extLst>
                <a:ext uri="{FF2B5EF4-FFF2-40B4-BE49-F238E27FC236}">
                  <a16:creationId xmlns:a16="http://schemas.microsoft.com/office/drawing/2014/main" id="{A9830026-08C6-480A-B1AF-72AB2BD03A26}"/>
                </a:ext>
              </a:extLst>
            </p:cNvPr>
            <p:cNvSpPr/>
            <p:nvPr/>
          </p:nvSpPr>
          <p:spPr>
            <a:xfrm>
              <a:off x="6279086" y="1761583"/>
              <a:ext cx="560024" cy="554886"/>
            </a:xfrm>
            <a:custGeom>
              <a:avLst/>
              <a:gdLst/>
              <a:ahLst/>
              <a:cxnLst/>
              <a:rect l="l" t="t" r="r" b="b"/>
              <a:pathLst>
                <a:path w="14278" h="14147" extrusionOk="0">
                  <a:moveTo>
                    <a:pt x="1730" y="623"/>
                  </a:moveTo>
                  <a:cubicBezTo>
                    <a:pt x="1997" y="623"/>
                    <a:pt x="2265" y="725"/>
                    <a:pt x="2469" y="929"/>
                  </a:cubicBezTo>
                  <a:lnTo>
                    <a:pt x="3161" y="1616"/>
                  </a:lnTo>
                  <a:lnTo>
                    <a:pt x="1677" y="3096"/>
                  </a:lnTo>
                  <a:lnTo>
                    <a:pt x="990" y="2404"/>
                  </a:lnTo>
                  <a:cubicBezTo>
                    <a:pt x="581" y="1996"/>
                    <a:pt x="581" y="1333"/>
                    <a:pt x="990" y="924"/>
                  </a:cubicBezTo>
                  <a:lnTo>
                    <a:pt x="990" y="929"/>
                  </a:lnTo>
                  <a:cubicBezTo>
                    <a:pt x="1194" y="725"/>
                    <a:pt x="1462" y="623"/>
                    <a:pt x="1730" y="623"/>
                  </a:cubicBezTo>
                  <a:close/>
                  <a:moveTo>
                    <a:pt x="3469" y="1924"/>
                  </a:moveTo>
                  <a:lnTo>
                    <a:pt x="4036" y="2490"/>
                  </a:lnTo>
                  <a:lnTo>
                    <a:pt x="3296" y="3230"/>
                  </a:lnTo>
                  <a:lnTo>
                    <a:pt x="2556" y="3970"/>
                  </a:lnTo>
                  <a:lnTo>
                    <a:pt x="1989" y="3403"/>
                  </a:lnTo>
                  <a:lnTo>
                    <a:pt x="3469" y="1924"/>
                  </a:lnTo>
                  <a:close/>
                  <a:moveTo>
                    <a:pt x="12596" y="11215"/>
                  </a:moveTo>
                  <a:lnTo>
                    <a:pt x="13432" y="13367"/>
                  </a:lnTo>
                  <a:lnTo>
                    <a:pt x="11280" y="12531"/>
                  </a:lnTo>
                  <a:lnTo>
                    <a:pt x="12596" y="11215"/>
                  </a:lnTo>
                  <a:close/>
                  <a:moveTo>
                    <a:pt x="5016" y="7049"/>
                  </a:moveTo>
                  <a:lnTo>
                    <a:pt x="7163" y="9197"/>
                  </a:lnTo>
                  <a:lnTo>
                    <a:pt x="6735" y="9629"/>
                  </a:lnTo>
                  <a:lnTo>
                    <a:pt x="6226" y="9115"/>
                  </a:lnTo>
                  <a:cubicBezTo>
                    <a:pt x="6177" y="9060"/>
                    <a:pt x="6121" y="9037"/>
                    <a:pt x="6066" y="9037"/>
                  </a:cubicBezTo>
                  <a:cubicBezTo>
                    <a:pt x="5893" y="9037"/>
                    <a:pt x="5742" y="9269"/>
                    <a:pt x="5914" y="9423"/>
                  </a:cubicBezTo>
                  <a:lnTo>
                    <a:pt x="6428" y="9937"/>
                  </a:lnTo>
                  <a:lnTo>
                    <a:pt x="5919" y="10441"/>
                  </a:lnTo>
                  <a:lnTo>
                    <a:pt x="4756" y="9279"/>
                  </a:lnTo>
                  <a:cubicBezTo>
                    <a:pt x="4710" y="9238"/>
                    <a:pt x="4660" y="9220"/>
                    <a:pt x="4612" y="9220"/>
                  </a:cubicBezTo>
                  <a:cubicBezTo>
                    <a:pt x="4446" y="9220"/>
                    <a:pt x="4307" y="9429"/>
                    <a:pt x="4449" y="9586"/>
                  </a:cubicBezTo>
                  <a:lnTo>
                    <a:pt x="5611" y="10753"/>
                  </a:lnTo>
                  <a:lnTo>
                    <a:pt x="5102" y="11258"/>
                  </a:lnTo>
                  <a:lnTo>
                    <a:pt x="4593" y="10749"/>
                  </a:lnTo>
                  <a:cubicBezTo>
                    <a:pt x="4546" y="10706"/>
                    <a:pt x="4495" y="10688"/>
                    <a:pt x="4446" y="10688"/>
                  </a:cubicBezTo>
                  <a:cubicBezTo>
                    <a:pt x="4280" y="10688"/>
                    <a:pt x="4141" y="10896"/>
                    <a:pt x="4285" y="11056"/>
                  </a:cubicBezTo>
                  <a:lnTo>
                    <a:pt x="4795" y="11565"/>
                  </a:lnTo>
                  <a:lnTo>
                    <a:pt x="4290" y="12075"/>
                  </a:lnTo>
                  <a:lnTo>
                    <a:pt x="3776" y="11560"/>
                  </a:lnTo>
                  <a:cubicBezTo>
                    <a:pt x="3730" y="11520"/>
                    <a:pt x="3680" y="11502"/>
                    <a:pt x="3632" y="11502"/>
                  </a:cubicBezTo>
                  <a:cubicBezTo>
                    <a:pt x="3466" y="11502"/>
                    <a:pt x="3327" y="11712"/>
                    <a:pt x="3469" y="11873"/>
                  </a:cubicBezTo>
                  <a:lnTo>
                    <a:pt x="3978" y="12382"/>
                  </a:lnTo>
                  <a:lnTo>
                    <a:pt x="3473" y="12886"/>
                  </a:lnTo>
                  <a:lnTo>
                    <a:pt x="2311" y="11724"/>
                  </a:lnTo>
                  <a:cubicBezTo>
                    <a:pt x="2265" y="11683"/>
                    <a:pt x="2215" y="11666"/>
                    <a:pt x="2167" y="11666"/>
                  </a:cubicBezTo>
                  <a:cubicBezTo>
                    <a:pt x="1999" y="11666"/>
                    <a:pt x="1858" y="11876"/>
                    <a:pt x="2003" y="12036"/>
                  </a:cubicBezTo>
                  <a:lnTo>
                    <a:pt x="3166" y="13199"/>
                  </a:lnTo>
                  <a:lnTo>
                    <a:pt x="2719" y="13641"/>
                  </a:lnTo>
                  <a:cubicBezTo>
                    <a:pt x="2674" y="13686"/>
                    <a:pt x="2612" y="13709"/>
                    <a:pt x="2551" y="13709"/>
                  </a:cubicBezTo>
                  <a:cubicBezTo>
                    <a:pt x="2490" y="13709"/>
                    <a:pt x="2429" y="13686"/>
                    <a:pt x="2383" y="13641"/>
                  </a:cubicBezTo>
                  <a:lnTo>
                    <a:pt x="572" y="11834"/>
                  </a:lnTo>
                  <a:cubicBezTo>
                    <a:pt x="481" y="11738"/>
                    <a:pt x="481" y="11589"/>
                    <a:pt x="572" y="11493"/>
                  </a:cubicBezTo>
                  <a:lnTo>
                    <a:pt x="5016" y="7049"/>
                  </a:lnTo>
                  <a:close/>
                  <a:moveTo>
                    <a:pt x="11729" y="1"/>
                  </a:moveTo>
                  <a:cubicBezTo>
                    <a:pt x="11556" y="1"/>
                    <a:pt x="11383" y="67"/>
                    <a:pt x="11251" y="199"/>
                  </a:cubicBezTo>
                  <a:lnTo>
                    <a:pt x="7845" y="3605"/>
                  </a:lnTo>
                  <a:cubicBezTo>
                    <a:pt x="7704" y="3765"/>
                    <a:pt x="7841" y="3973"/>
                    <a:pt x="8006" y="3973"/>
                  </a:cubicBezTo>
                  <a:cubicBezTo>
                    <a:pt x="8055" y="3973"/>
                    <a:pt x="8106" y="3955"/>
                    <a:pt x="8153" y="3912"/>
                  </a:cubicBezTo>
                  <a:lnTo>
                    <a:pt x="11559" y="506"/>
                  </a:lnTo>
                  <a:cubicBezTo>
                    <a:pt x="11604" y="461"/>
                    <a:pt x="11666" y="438"/>
                    <a:pt x="11727" y="438"/>
                  </a:cubicBezTo>
                  <a:cubicBezTo>
                    <a:pt x="11788" y="438"/>
                    <a:pt x="11849" y="461"/>
                    <a:pt x="11895" y="506"/>
                  </a:cubicBezTo>
                  <a:lnTo>
                    <a:pt x="13706" y="2318"/>
                  </a:lnTo>
                  <a:cubicBezTo>
                    <a:pt x="13797" y="2409"/>
                    <a:pt x="13797" y="2563"/>
                    <a:pt x="13706" y="2654"/>
                  </a:cubicBezTo>
                  <a:lnTo>
                    <a:pt x="13264" y="3101"/>
                  </a:lnTo>
                  <a:lnTo>
                    <a:pt x="12102" y="1938"/>
                  </a:lnTo>
                  <a:cubicBezTo>
                    <a:pt x="12052" y="1883"/>
                    <a:pt x="11995" y="1860"/>
                    <a:pt x="11940" y="1860"/>
                  </a:cubicBezTo>
                  <a:cubicBezTo>
                    <a:pt x="11768" y="1860"/>
                    <a:pt x="11618" y="2089"/>
                    <a:pt x="11789" y="2245"/>
                  </a:cubicBezTo>
                  <a:lnTo>
                    <a:pt x="12952" y="3408"/>
                  </a:lnTo>
                  <a:lnTo>
                    <a:pt x="12447" y="3912"/>
                  </a:lnTo>
                  <a:lnTo>
                    <a:pt x="11938" y="3403"/>
                  </a:lnTo>
                  <a:cubicBezTo>
                    <a:pt x="11889" y="3348"/>
                    <a:pt x="11832" y="3325"/>
                    <a:pt x="11777" y="3325"/>
                  </a:cubicBezTo>
                  <a:cubicBezTo>
                    <a:pt x="11604" y="3325"/>
                    <a:pt x="11454" y="3554"/>
                    <a:pt x="11626" y="3711"/>
                  </a:cubicBezTo>
                  <a:lnTo>
                    <a:pt x="12140" y="4225"/>
                  </a:lnTo>
                  <a:lnTo>
                    <a:pt x="11631" y="4729"/>
                  </a:lnTo>
                  <a:lnTo>
                    <a:pt x="11122" y="4220"/>
                  </a:lnTo>
                  <a:cubicBezTo>
                    <a:pt x="11075" y="4177"/>
                    <a:pt x="11023" y="4159"/>
                    <a:pt x="10975" y="4159"/>
                  </a:cubicBezTo>
                  <a:cubicBezTo>
                    <a:pt x="10808" y="4159"/>
                    <a:pt x="10668" y="4368"/>
                    <a:pt x="10809" y="4527"/>
                  </a:cubicBezTo>
                  <a:lnTo>
                    <a:pt x="11323" y="5037"/>
                  </a:lnTo>
                  <a:lnTo>
                    <a:pt x="10814" y="5546"/>
                  </a:lnTo>
                  <a:lnTo>
                    <a:pt x="9656" y="4388"/>
                  </a:lnTo>
                  <a:cubicBezTo>
                    <a:pt x="9609" y="4345"/>
                    <a:pt x="9558" y="4327"/>
                    <a:pt x="9509" y="4327"/>
                  </a:cubicBezTo>
                  <a:cubicBezTo>
                    <a:pt x="9343" y="4327"/>
                    <a:pt x="9203" y="4536"/>
                    <a:pt x="9344" y="4696"/>
                  </a:cubicBezTo>
                  <a:lnTo>
                    <a:pt x="10507" y="5858"/>
                  </a:lnTo>
                  <a:lnTo>
                    <a:pt x="10002" y="6363"/>
                  </a:lnTo>
                  <a:lnTo>
                    <a:pt x="9488" y="5853"/>
                  </a:lnTo>
                  <a:cubicBezTo>
                    <a:pt x="9443" y="5812"/>
                    <a:pt x="9393" y="5795"/>
                    <a:pt x="9345" y="5795"/>
                  </a:cubicBezTo>
                  <a:cubicBezTo>
                    <a:pt x="9180" y="5795"/>
                    <a:pt x="9039" y="6001"/>
                    <a:pt x="9181" y="6161"/>
                  </a:cubicBezTo>
                  <a:lnTo>
                    <a:pt x="9690" y="6675"/>
                  </a:lnTo>
                  <a:lnTo>
                    <a:pt x="9262" y="7102"/>
                  </a:lnTo>
                  <a:lnTo>
                    <a:pt x="7115" y="4955"/>
                  </a:lnTo>
                  <a:lnTo>
                    <a:pt x="7519" y="4556"/>
                  </a:lnTo>
                  <a:cubicBezTo>
                    <a:pt x="7660" y="4397"/>
                    <a:pt x="7520" y="4188"/>
                    <a:pt x="7353" y="4188"/>
                  </a:cubicBezTo>
                  <a:cubicBezTo>
                    <a:pt x="7304" y="4188"/>
                    <a:pt x="7253" y="4206"/>
                    <a:pt x="7206" y="4249"/>
                  </a:cubicBezTo>
                  <a:lnTo>
                    <a:pt x="6808" y="4647"/>
                  </a:lnTo>
                  <a:lnTo>
                    <a:pt x="2777" y="617"/>
                  </a:lnTo>
                  <a:cubicBezTo>
                    <a:pt x="2490" y="339"/>
                    <a:pt x="2120" y="201"/>
                    <a:pt x="1750" y="201"/>
                  </a:cubicBezTo>
                  <a:cubicBezTo>
                    <a:pt x="1370" y="201"/>
                    <a:pt x="991" y="347"/>
                    <a:pt x="702" y="636"/>
                  </a:cubicBezTo>
                  <a:cubicBezTo>
                    <a:pt x="130" y="1208"/>
                    <a:pt x="120" y="2130"/>
                    <a:pt x="682" y="2716"/>
                  </a:cubicBezTo>
                  <a:lnTo>
                    <a:pt x="4708" y="6742"/>
                  </a:lnTo>
                  <a:lnTo>
                    <a:pt x="264" y="11186"/>
                  </a:lnTo>
                  <a:cubicBezTo>
                    <a:pt x="0" y="11450"/>
                    <a:pt x="0" y="11878"/>
                    <a:pt x="264" y="12142"/>
                  </a:cubicBezTo>
                  <a:lnTo>
                    <a:pt x="2076" y="13948"/>
                  </a:lnTo>
                  <a:cubicBezTo>
                    <a:pt x="2208" y="14080"/>
                    <a:pt x="2381" y="14146"/>
                    <a:pt x="2553" y="14146"/>
                  </a:cubicBezTo>
                  <a:cubicBezTo>
                    <a:pt x="2725" y="14146"/>
                    <a:pt x="2897" y="14080"/>
                    <a:pt x="3027" y="13948"/>
                  </a:cubicBezTo>
                  <a:lnTo>
                    <a:pt x="7470" y="9504"/>
                  </a:lnTo>
                  <a:lnTo>
                    <a:pt x="7788" y="9821"/>
                  </a:lnTo>
                  <a:cubicBezTo>
                    <a:pt x="7837" y="9877"/>
                    <a:pt x="7894" y="9900"/>
                    <a:pt x="7949" y="9900"/>
                  </a:cubicBezTo>
                  <a:cubicBezTo>
                    <a:pt x="8121" y="9900"/>
                    <a:pt x="8271" y="9671"/>
                    <a:pt x="8100" y="9514"/>
                  </a:cubicBezTo>
                  <a:lnTo>
                    <a:pt x="7663" y="9077"/>
                  </a:lnTo>
                  <a:cubicBezTo>
                    <a:pt x="7643" y="9048"/>
                    <a:pt x="7619" y="9024"/>
                    <a:pt x="7591" y="9010"/>
                  </a:cubicBezTo>
                  <a:lnTo>
                    <a:pt x="2863" y="4278"/>
                  </a:lnTo>
                  <a:lnTo>
                    <a:pt x="3449" y="3691"/>
                  </a:lnTo>
                  <a:lnTo>
                    <a:pt x="3810" y="4052"/>
                  </a:lnTo>
                  <a:cubicBezTo>
                    <a:pt x="3858" y="4107"/>
                    <a:pt x="3915" y="4130"/>
                    <a:pt x="3969" y="4130"/>
                  </a:cubicBezTo>
                  <a:cubicBezTo>
                    <a:pt x="4141" y="4130"/>
                    <a:pt x="4292" y="3901"/>
                    <a:pt x="4117" y="3744"/>
                  </a:cubicBezTo>
                  <a:lnTo>
                    <a:pt x="3757" y="3384"/>
                  </a:lnTo>
                  <a:lnTo>
                    <a:pt x="4343" y="2798"/>
                  </a:lnTo>
                  <a:lnTo>
                    <a:pt x="6654" y="5109"/>
                  </a:lnTo>
                  <a:lnTo>
                    <a:pt x="9085" y="7540"/>
                  </a:lnTo>
                  <a:cubicBezTo>
                    <a:pt x="9099" y="7559"/>
                    <a:pt x="9113" y="7573"/>
                    <a:pt x="9128" y="7583"/>
                  </a:cubicBezTo>
                  <a:lnTo>
                    <a:pt x="12371" y="10825"/>
                  </a:lnTo>
                  <a:lnTo>
                    <a:pt x="11785" y="11412"/>
                  </a:lnTo>
                  <a:lnTo>
                    <a:pt x="8513" y="8140"/>
                  </a:lnTo>
                  <a:lnTo>
                    <a:pt x="8508" y="8135"/>
                  </a:lnTo>
                  <a:lnTo>
                    <a:pt x="7201" y="6829"/>
                  </a:lnTo>
                  <a:lnTo>
                    <a:pt x="7197" y="6824"/>
                  </a:lnTo>
                  <a:lnTo>
                    <a:pt x="4895" y="4523"/>
                  </a:lnTo>
                  <a:cubicBezTo>
                    <a:pt x="4849" y="4480"/>
                    <a:pt x="4797" y="4462"/>
                    <a:pt x="4749" y="4462"/>
                  </a:cubicBezTo>
                  <a:cubicBezTo>
                    <a:pt x="4582" y="4462"/>
                    <a:pt x="4442" y="4670"/>
                    <a:pt x="4583" y="4830"/>
                  </a:cubicBezTo>
                  <a:lnTo>
                    <a:pt x="11472" y="11719"/>
                  </a:lnTo>
                  <a:lnTo>
                    <a:pt x="10886" y="12305"/>
                  </a:lnTo>
                  <a:lnTo>
                    <a:pt x="8816" y="10230"/>
                  </a:lnTo>
                  <a:cubicBezTo>
                    <a:pt x="8769" y="10189"/>
                    <a:pt x="8718" y="10171"/>
                    <a:pt x="8670" y="10171"/>
                  </a:cubicBezTo>
                  <a:cubicBezTo>
                    <a:pt x="8503" y="10171"/>
                    <a:pt x="8362" y="10377"/>
                    <a:pt x="8503" y="10537"/>
                  </a:cubicBezTo>
                  <a:lnTo>
                    <a:pt x="10737" y="12766"/>
                  </a:lnTo>
                  <a:lnTo>
                    <a:pt x="10737" y="12771"/>
                  </a:lnTo>
                  <a:lnTo>
                    <a:pt x="10747" y="12776"/>
                  </a:lnTo>
                  <a:lnTo>
                    <a:pt x="10761" y="12785"/>
                  </a:lnTo>
                  <a:lnTo>
                    <a:pt x="10766" y="12790"/>
                  </a:lnTo>
                  <a:lnTo>
                    <a:pt x="10785" y="12805"/>
                  </a:lnTo>
                  <a:lnTo>
                    <a:pt x="10804" y="12814"/>
                  </a:lnTo>
                  <a:lnTo>
                    <a:pt x="13447" y="13838"/>
                  </a:lnTo>
                  <a:cubicBezTo>
                    <a:pt x="13490" y="13854"/>
                    <a:pt x="13533" y="13862"/>
                    <a:pt x="13574" y="13862"/>
                  </a:cubicBezTo>
                  <a:cubicBezTo>
                    <a:pt x="13807" y="13862"/>
                    <a:pt x="13997" y="13622"/>
                    <a:pt x="13903" y="13381"/>
                  </a:cubicBezTo>
                  <a:lnTo>
                    <a:pt x="12880" y="10744"/>
                  </a:lnTo>
                  <a:cubicBezTo>
                    <a:pt x="12875" y="10734"/>
                    <a:pt x="12870" y="10729"/>
                    <a:pt x="12870" y="10720"/>
                  </a:cubicBezTo>
                  <a:lnTo>
                    <a:pt x="12870" y="10715"/>
                  </a:lnTo>
                  <a:cubicBezTo>
                    <a:pt x="12865" y="10710"/>
                    <a:pt x="12861" y="10705"/>
                    <a:pt x="12856" y="10701"/>
                  </a:cubicBezTo>
                  <a:lnTo>
                    <a:pt x="12851" y="10691"/>
                  </a:lnTo>
                  <a:lnTo>
                    <a:pt x="12841" y="10681"/>
                  </a:lnTo>
                  <a:lnTo>
                    <a:pt x="12837" y="10672"/>
                  </a:lnTo>
                  <a:lnTo>
                    <a:pt x="12832" y="10667"/>
                  </a:lnTo>
                  <a:lnTo>
                    <a:pt x="9570" y="7410"/>
                  </a:lnTo>
                  <a:lnTo>
                    <a:pt x="14014" y="2961"/>
                  </a:lnTo>
                  <a:cubicBezTo>
                    <a:pt x="14278" y="2702"/>
                    <a:pt x="14278" y="2274"/>
                    <a:pt x="14014" y="2010"/>
                  </a:cubicBezTo>
                  <a:lnTo>
                    <a:pt x="12207" y="199"/>
                  </a:lnTo>
                  <a:cubicBezTo>
                    <a:pt x="12075" y="67"/>
                    <a:pt x="11902" y="1"/>
                    <a:pt x="11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13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57"/>
          <p:cNvSpPr txBox="1">
            <a:spLocks noGrp="1"/>
          </p:cNvSpPr>
          <p:nvPr>
            <p:ph type="title"/>
          </p:nvPr>
        </p:nvSpPr>
        <p:spPr>
          <a:xfrm>
            <a:off x="5060374" y="2355684"/>
            <a:ext cx="3382200" cy="1239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BABAK BONUS</a:t>
            </a:r>
            <a:endParaRPr sz="5000" dirty="0"/>
          </a:p>
        </p:txBody>
      </p:sp>
      <p:sp>
        <p:nvSpPr>
          <p:cNvPr id="1417" name="Google Shape;1417;p57"/>
          <p:cNvSpPr txBox="1">
            <a:spLocks noGrp="1"/>
          </p:cNvSpPr>
          <p:nvPr>
            <p:ph type="title" idx="2"/>
          </p:nvPr>
        </p:nvSpPr>
        <p:spPr>
          <a:xfrm>
            <a:off x="6707200" y="1219400"/>
            <a:ext cx="17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19" name="Google Shape;1419;p57"/>
          <p:cNvGrpSpPr/>
          <p:nvPr/>
        </p:nvGrpSpPr>
        <p:grpSpPr>
          <a:xfrm>
            <a:off x="62574" y="1825073"/>
            <a:ext cx="2189188" cy="4041255"/>
            <a:chOff x="695099" y="1175882"/>
            <a:chExt cx="2189188" cy="4041255"/>
          </a:xfrm>
        </p:grpSpPr>
        <p:sp>
          <p:nvSpPr>
            <p:cNvPr id="1420" name="Google Shape;1420;p57"/>
            <p:cNvSpPr/>
            <p:nvPr/>
          </p:nvSpPr>
          <p:spPr>
            <a:xfrm>
              <a:off x="695099" y="1175882"/>
              <a:ext cx="2189188" cy="4041255"/>
            </a:xfrm>
            <a:custGeom>
              <a:avLst/>
              <a:gdLst/>
              <a:ahLst/>
              <a:cxnLst/>
              <a:rect l="l" t="t" r="r" b="b"/>
              <a:pathLst>
                <a:path w="34508" h="63702" extrusionOk="0">
                  <a:moveTo>
                    <a:pt x="21025" y="1"/>
                  </a:moveTo>
                  <a:cubicBezTo>
                    <a:pt x="14834" y="1"/>
                    <a:pt x="9360" y="4464"/>
                    <a:pt x="8286" y="10773"/>
                  </a:cubicBezTo>
                  <a:lnTo>
                    <a:pt x="0" y="59449"/>
                  </a:lnTo>
                  <a:lnTo>
                    <a:pt x="2640" y="59901"/>
                  </a:lnTo>
                  <a:lnTo>
                    <a:pt x="10952" y="11058"/>
                  </a:lnTo>
                  <a:cubicBezTo>
                    <a:pt x="11781" y="6179"/>
                    <a:pt x="16014" y="2731"/>
                    <a:pt x="20803" y="2731"/>
                  </a:cubicBezTo>
                  <a:cubicBezTo>
                    <a:pt x="21360" y="2731"/>
                    <a:pt x="21924" y="2778"/>
                    <a:pt x="22491" y="2874"/>
                  </a:cubicBezTo>
                  <a:cubicBezTo>
                    <a:pt x="27750" y="3773"/>
                    <a:pt x="31288" y="8761"/>
                    <a:pt x="30395" y="14020"/>
                  </a:cubicBezTo>
                  <a:lnTo>
                    <a:pt x="22029" y="63197"/>
                  </a:lnTo>
                  <a:lnTo>
                    <a:pt x="24986" y="63701"/>
                  </a:lnTo>
                  <a:lnTo>
                    <a:pt x="33358" y="14493"/>
                  </a:lnTo>
                  <a:cubicBezTo>
                    <a:pt x="34508" y="7741"/>
                    <a:pt x="29965" y="1336"/>
                    <a:pt x="23211" y="186"/>
                  </a:cubicBezTo>
                  <a:cubicBezTo>
                    <a:pt x="22477" y="61"/>
                    <a:pt x="21746" y="1"/>
                    <a:pt x="21025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7"/>
            <p:cNvSpPr/>
            <p:nvPr/>
          </p:nvSpPr>
          <p:spPr>
            <a:xfrm>
              <a:off x="1044723" y="1518655"/>
              <a:ext cx="1447384" cy="3610117"/>
            </a:xfrm>
            <a:custGeom>
              <a:avLst/>
              <a:gdLst/>
              <a:ahLst/>
              <a:cxnLst/>
              <a:rect l="l" t="t" r="r" b="b"/>
              <a:pathLst>
                <a:path w="22815" h="56906" extrusionOk="0">
                  <a:moveTo>
                    <a:pt x="15073" y="0"/>
                  </a:moveTo>
                  <a:cubicBezTo>
                    <a:pt x="11565" y="0"/>
                    <a:pt x="8467" y="2530"/>
                    <a:pt x="7856" y="6107"/>
                  </a:cubicBezTo>
                  <a:lnTo>
                    <a:pt x="1" y="54310"/>
                  </a:lnTo>
                  <a:lnTo>
                    <a:pt x="2371" y="54712"/>
                  </a:lnTo>
                  <a:lnTo>
                    <a:pt x="10260" y="6306"/>
                  </a:lnTo>
                  <a:cubicBezTo>
                    <a:pt x="10654" y="3992"/>
                    <a:pt x="12666" y="2356"/>
                    <a:pt x="14938" y="2356"/>
                  </a:cubicBezTo>
                  <a:cubicBezTo>
                    <a:pt x="15200" y="2356"/>
                    <a:pt x="15465" y="2378"/>
                    <a:pt x="15732" y="2423"/>
                  </a:cubicBezTo>
                  <a:cubicBezTo>
                    <a:pt x="18464" y="2891"/>
                    <a:pt x="20303" y="5488"/>
                    <a:pt x="19841" y="8219"/>
                  </a:cubicBezTo>
                  <a:lnTo>
                    <a:pt x="11625" y="56524"/>
                  </a:lnTo>
                  <a:lnTo>
                    <a:pt x="13888" y="56906"/>
                  </a:lnTo>
                  <a:lnTo>
                    <a:pt x="22152" y="8327"/>
                  </a:lnTo>
                  <a:cubicBezTo>
                    <a:pt x="22814" y="4445"/>
                    <a:pt x="20201" y="767"/>
                    <a:pt x="16318" y="107"/>
                  </a:cubicBezTo>
                  <a:cubicBezTo>
                    <a:pt x="15900" y="35"/>
                    <a:pt x="15484" y="0"/>
                    <a:pt x="15073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7"/>
            <p:cNvSpPr/>
            <p:nvPr/>
          </p:nvSpPr>
          <p:spPr>
            <a:xfrm>
              <a:off x="1333951" y="1850388"/>
              <a:ext cx="828653" cy="3220468"/>
            </a:xfrm>
            <a:custGeom>
              <a:avLst/>
              <a:gdLst/>
              <a:ahLst/>
              <a:cxnLst/>
              <a:rect l="l" t="t" r="r" b="b"/>
              <a:pathLst>
                <a:path w="13062" h="50764" extrusionOk="0">
                  <a:moveTo>
                    <a:pt x="10717" y="1"/>
                  </a:moveTo>
                  <a:cubicBezTo>
                    <a:pt x="8297" y="1"/>
                    <a:pt x="8066" y="888"/>
                    <a:pt x="6565" y="11330"/>
                  </a:cubicBezTo>
                  <a:lnTo>
                    <a:pt x="1" y="49914"/>
                  </a:lnTo>
                  <a:lnTo>
                    <a:pt x="2495" y="50339"/>
                  </a:lnTo>
                  <a:lnTo>
                    <a:pt x="4984" y="50763"/>
                  </a:lnTo>
                  <a:lnTo>
                    <a:pt x="12830" y="3055"/>
                  </a:lnTo>
                  <a:cubicBezTo>
                    <a:pt x="13061" y="1700"/>
                    <a:pt x="12002" y="1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57"/>
          <p:cNvGrpSpPr/>
          <p:nvPr/>
        </p:nvGrpSpPr>
        <p:grpSpPr>
          <a:xfrm rot="10800000">
            <a:off x="2355349" y="-722827"/>
            <a:ext cx="2189188" cy="4041255"/>
            <a:chOff x="695099" y="1175882"/>
            <a:chExt cx="2189188" cy="4041255"/>
          </a:xfrm>
        </p:grpSpPr>
        <p:sp>
          <p:nvSpPr>
            <p:cNvPr id="1424" name="Google Shape;1424;p57"/>
            <p:cNvSpPr/>
            <p:nvPr/>
          </p:nvSpPr>
          <p:spPr>
            <a:xfrm>
              <a:off x="695099" y="1175882"/>
              <a:ext cx="2189188" cy="4041255"/>
            </a:xfrm>
            <a:custGeom>
              <a:avLst/>
              <a:gdLst/>
              <a:ahLst/>
              <a:cxnLst/>
              <a:rect l="l" t="t" r="r" b="b"/>
              <a:pathLst>
                <a:path w="34508" h="63702" extrusionOk="0">
                  <a:moveTo>
                    <a:pt x="21025" y="1"/>
                  </a:moveTo>
                  <a:cubicBezTo>
                    <a:pt x="14834" y="1"/>
                    <a:pt x="9360" y="4464"/>
                    <a:pt x="8286" y="10773"/>
                  </a:cubicBezTo>
                  <a:lnTo>
                    <a:pt x="0" y="59449"/>
                  </a:lnTo>
                  <a:lnTo>
                    <a:pt x="2640" y="59901"/>
                  </a:lnTo>
                  <a:lnTo>
                    <a:pt x="10952" y="11058"/>
                  </a:lnTo>
                  <a:cubicBezTo>
                    <a:pt x="11781" y="6179"/>
                    <a:pt x="16014" y="2731"/>
                    <a:pt x="20803" y="2731"/>
                  </a:cubicBezTo>
                  <a:cubicBezTo>
                    <a:pt x="21360" y="2731"/>
                    <a:pt x="21924" y="2778"/>
                    <a:pt x="22491" y="2874"/>
                  </a:cubicBezTo>
                  <a:cubicBezTo>
                    <a:pt x="27750" y="3773"/>
                    <a:pt x="31288" y="8761"/>
                    <a:pt x="30395" y="14020"/>
                  </a:cubicBezTo>
                  <a:lnTo>
                    <a:pt x="22029" y="63197"/>
                  </a:lnTo>
                  <a:lnTo>
                    <a:pt x="24986" y="63701"/>
                  </a:lnTo>
                  <a:lnTo>
                    <a:pt x="33358" y="14493"/>
                  </a:lnTo>
                  <a:cubicBezTo>
                    <a:pt x="34508" y="7741"/>
                    <a:pt x="29965" y="1336"/>
                    <a:pt x="23211" y="186"/>
                  </a:cubicBezTo>
                  <a:cubicBezTo>
                    <a:pt x="22477" y="61"/>
                    <a:pt x="21746" y="1"/>
                    <a:pt x="21025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7"/>
            <p:cNvSpPr/>
            <p:nvPr/>
          </p:nvSpPr>
          <p:spPr>
            <a:xfrm>
              <a:off x="1044723" y="1518655"/>
              <a:ext cx="1447384" cy="3610117"/>
            </a:xfrm>
            <a:custGeom>
              <a:avLst/>
              <a:gdLst/>
              <a:ahLst/>
              <a:cxnLst/>
              <a:rect l="l" t="t" r="r" b="b"/>
              <a:pathLst>
                <a:path w="22815" h="56906" extrusionOk="0">
                  <a:moveTo>
                    <a:pt x="15073" y="0"/>
                  </a:moveTo>
                  <a:cubicBezTo>
                    <a:pt x="11565" y="0"/>
                    <a:pt x="8467" y="2530"/>
                    <a:pt x="7856" y="6107"/>
                  </a:cubicBezTo>
                  <a:lnTo>
                    <a:pt x="1" y="54310"/>
                  </a:lnTo>
                  <a:lnTo>
                    <a:pt x="2371" y="54712"/>
                  </a:lnTo>
                  <a:lnTo>
                    <a:pt x="10260" y="6306"/>
                  </a:lnTo>
                  <a:cubicBezTo>
                    <a:pt x="10654" y="3992"/>
                    <a:pt x="12666" y="2356"/>
                    <a:pt x="14938" y="2356"/>
                  </a:cubicBezTo>
                  <a:cubicBezTo>
                    <a:pt x="15200" y="2356"/>
                    <a:pt x="15465" y="2378"/>
                    <a:pt x="15732" y="2423"/>
                  </a:cubicBezTo>
                  <a:cubicBezTo>
                    <a:pt x="18464" y="2891"/>
                    <a:pt x="20303" y="5488"/>
                    <a:pt x="19841" y="8219"/>
                  </a:cubicBezTo>
                  <a:lnTo>
                    <a:pt x="11625" y="56524"/>
                  </a:lnTo>
                  <a:lnTo>
                    <a:pt x="13888" y="56906"/>
                  </a:lnTo>
                  <a:lnTo>
                    <a:pt x="22152" y="8327"/>
                  </a:lnTo>
                  <a:cubicBezTo>
                    <a:pt x="22814" y="4445"/>
                    <a:pt x="20201" y="767"/>
                    <a:pt x="16318" y="107"/>
                  </a:cubicBezTo>
                  <a:cubicBezTo>
                    <a:pt x="15900" y="35"/>
                    <a:pt x="15484" y="0"/>
                    <a:pt x="15073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7"/>
            <p:cNvSpPr/>
            <p:nvPr/>
          </p:nvSpPr>
          <p:spPr>
            <a:xfrm>
              <a:off x="1333951" y="1850388"/>
              <a:ext cx="828653" cy="3220468"/>
            </a:xfrm>
            <a:custGeom>
              <a:avLst/>
              <a:gdLst/>
              <a:ahLst/>
              <a:cxnLst/>
              <a:rect l="l" t="t" r="r" b="b"/>
              <a:pathLst>
                <a:path w="13062" h="50764" extrusionOk="0">
                  <a:moveTo>
                    <a:pt x="10717" y="1"/>
                  </a:moveTo>
                  <a:cubicBezTo>
                    <a:pt x="8297" y="1"/>
                    <a:pt x="8066" y="888"/>
                    <a:pt x="6565" y="11330"/>
                  </a:cubicBezTo>
                  <a:lnTo>
                    <a:pt x="1" y="49914"/>
                  </a:lnTo>
                  <a:lnTo>
                    <a:pt x="2495" y="50339"/>
                  </a:lnTo>
                  <a:lnTo>
                    <a:pt x="4984" y="50763"/>
                  </a:lnTo>
                  <a:lnTo>
                    <a:pt x="12830" y="3055"/>
                  </a:lnTo>
                  <a:cubicBezTo>
                    <a:pt x="13061" y="1700"/>
                    <a:pt x="12002" y="1"/>
                    <a:pt x="1071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7" name="Google Shape;1427;p57"/>
          <p:cNvSpPr/>
          <p:nvPr/>
        </p:nvSpPr>
        <p:spPr>
          <a:xfrm>
            <a:off x="1272785" y="865375"/>
            <a:ext cx="453654" cy="447816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57"/>
          <p:cNvSpPr/>
          <p:nvPr/>
        </p:nvSpPr>
        <p:spPr>
          <a:xfrm>
            <a:off x="3410532" y="4130884"/>
            <a:ext cx="434049" cy="428499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54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MEKANISME </a:t>
            </a:r>
            <a:r>
              <a:rPr lang="en" dirty="0">
                <a:solidFill>
                  <a:schemeClr val="accent5"/>
                </a:solidFill>
              </a:rPr>
              <a:t>BABAK BONUS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83" name="Google Shape;483;p36"/>
          <p:cNvSpPr txBox="1">
            <a:spLocks noGrp="1"/>
          </p:cNvSpPr>
          <p:nvPr>
            <p:ph type="body" idx="1"/>
          </p:nvPr>
        </p:nvSpPr>
        <p:spPr>
          <a:xfrm>
            <a:off x="718348" y="992419"/>
            <a:ext cx="7540500" cy="36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Hanya akan dilaksanakan apabila terdapat nilai yang sama</a:t>
            </a:r>
            <a:r>
              <a:rPr lang="en-US" dirty="0">
                <a:latin typeface="Franklin Gothic Book" panose="020B0503020102020204" pitchFamily="34" charset="0"/>
              </a:rPr>
              <a:t> / </a:t>
            </a:r>
            <a:r>
              <a:rPr lang="en-US" dirty="0" err="1">
                <a:latin typeface="Franklin Gothic Book" panose="020B0503020102020204" pitchFamily="34" charset="0"/>
              </a:rPr>
              <a:t>seri</a:t>
            </a:r>
            <a:r>
              <a:rPr lang="id-ID" dirty="0">
                <a:latin typeface="Franklin Gothic Book" panose="020B0503020102020204" pitchFamily="34" charset="0"/>
              </a:rPr>
              <a:t> di </a:t>
            </a:r>
            <a:r>
              <a:rPr lang="en-US" dirty="0" err="1">
                <a:latin typeface="Franklin Gothic Book" panose="020B0503020102020204" pitchFamily="34" charset="0"/>
              </a:rPr>
              <a:t>setiap</a:t>
            </a:r>
            <a:r>
              <a:rPr lang="id-ID" dirty="0">
                <a:latin typeface="Franklin Gothic Book" panose="020B0503020102020204" pitchFamily="34" charset="0"/>
              </a:rPr>
              <a:t> akhir </a:t>
            </a:r>
            <a:r>
              <a:rPr lang="en-US" dirty="0" err="1">
                <a:latin typeface="Franklin Gothic Book" panose="020B0503020102020204" pitchFamily="34" charset="0"/>
              </a:rPr>
              <a:t>babak</a:t>
            </a:r>
            <a:r>
              <a:rPr lang="id-ID" dirty="0">
                <a:latin typeface="Franklin Gothic Book" panose="020B0503020102020204" pitchFamily="34" charset="0"/>
              </a:rPr>
              <a:t>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Terdapat 3 soal yang dikeluarkan secara acak oleh panitia.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Soal </a:t>
            </a:r>
            <a:r>
              <a:rPr lang="en-US" dirty="0" err="1">
                <a:latin typeface="Franklin Gothic Book" panose="020B0503020102020204" pitchFamily="34" charset="0"/>
              </a:rPr>
              <a:t>hanya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akan dibacakan sebanyak 1 kali oleh panitia.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Peserta dapat menjawab dengan menggunakan </a:t>
            </a:r>
            <a:r>
              <a:rPr lang="id-ID" dirty="0" err="1">
                <a:latin typeface="Franklin Gothic Book" panose="020B0503020102020204" pitchFamily="34" charset="0"/>
              </a:rPr>
              <a:t>fitur</a:t>
            </a:r>
            <a:r>
              <a:rPr lang="id-ID" dirty="0">
                <a:latin typeface="Franklin Gothic Book" panose="020B0503020102020204" pitchFamily="34" charset="0"/>
              </a:rPr>
              <a:t> </a:t>
            </a:r>
            <a:r>
              <a:rPr lang="id-ID" i="1" dirty="0" err="1">
                <a:latin typeface="Franklin Gothic Book" panose="020B0503020102020204" pitchFamily="34" charset="0"/>
              </a:rPr>
              <a:t>raise</a:t>
            </a:r>
            <a:r>
              <a:rPr lang="id-ID" i="1" dirty="0">
                <a:latin typeface="Franklin Gothic Book" panose="020B0503020102020204" pitchFamily="34" charset="0"/>
              </a:rPr>
              <a:t> </a:t>
            </a:r>
            <a:r>
              <a:rPr lang="id-ID" i="1" dirty="0" err="1">
                <a:latin typeface="Franklin Gothic Book" panose="020B0503020102020204" pitchFamily="34" charset="0"/>
              </a:rPr>
              <a:t>hand</a:t>
            </a:r>
            <a:r>
              <a:rPr lang="id-ID" dirty="0">
                <a:latin typeface="Franklin Gothic Book" panose="020B0503020102020204" pitchFamily="34" charset="0"/>
              </a:rPr>
              <a:t> pada </a:t>
            </a:r>
            <a:r>
              <a:rPr lang="en-US" i="1" dirty="0">
                <a:latin typeface="Franklin Gothic Book" panose="020B0503020102020204" pitchFamily="34" charset="0"/>
              </a:rPr>
              <a:t>Zoom</a:t>
            </a:r>
            <a:r>
              <a:rPr lang="id-ID" dirty="0">
                <a:latin typeface="Franklin Gothic Book" panose="020B0503020102020204" pitchFamily="34" charset="0"/>
              </a:rPr>
              <a:t> dan peserta yang dapat menjawab adalah </a:t>
            </a:r>
            <a:r>
              <a:rPr lang="en-US" dirty="0" err="1">
                <a:latin typeface="Franklin Gothic Book" panose="020B0503020102020204" pitchFamily="34" charset="0"/>
              </a:rPr>
              <a:t>peserta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yang paling cepat untuk </a:t>
            </a:r>
            <a:r>
              <a:rPr lang="id-ID" b="1" i="1" dirty="0" err="1">
                <a:latin typeface="Franklin Gothic Book" panose="020B0503020102020204" pitchFamily="34" charset="0"/>
              </a:rPr>
              <a:t>raise</a:t>
            </a:r>
            <a:r>
              <a:rPr lang="id-ID" b="1" i="1" dirty="0">
                <a:latin typeface="Franklin Gothic Book" panose="020B0503020102020204" pitchFamily="34" charset="0"/>
              </a:rPr>
              <a:t> </a:t>
            </a:r>
            <a:r>
              <a:rPr lang="id-ID" b="1" i="1" dirty="0" err="1">
                <a:latin typeface="Franklin Gothic Book" panose="020B0503020102020204" pitchFamily="34" charset="0"/>
              </a:rPr>
              <a:t>hand</a:t>
            </a:r>
            <a:r>
              <a:rPr lang="id-ID" dirty="0">
                <a:latin typeface="Franklin Gothic Book" panose="020B0503020102020204" pitchFamily="34" charset="0"/>
              </a:rPr>
              <a:t>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Peserta diperbolehkan </a:t>
            </a:r>
            <a:r>
              <a:rPr lang="id-ID" i="1" dirty="0" err="1">
                <a:latin typeface="Franklin Gothic Book" panose="020B0503020102020204" pitchFamily="34" charset="0"/>
              </a:rPr>
              <a:t>raise</a:t>
            </a:r>
            <a:r>
              <a:rPr lang="id-ID" i="1" dirty="0">
                <a:latin typeface="Franklin Gothic Book" panose="020B0503020102020204" pitchFamily="34" charset="0"/>
              </a:rPr>
              <a:t> </a:t>
            </a:r>
            <a:r>
              <a:rPr lang="id-ID" i="1" dirty="0" err="1">
                <a:latin typeface="Franklin Gothic Book" panose="020B0503020102020204" pitchFamily="34" charset="0"/>
              </a:rPr>
              <a:t>hand</a:t>
            </a:r>
            <a:r>
              <a:rPr lang="id-ID" dirty="0">
                <a:latin typeface="Franklin Gothic Book" panose="020B0503020102020204" pitchFamily="34" charset="0"/>
              </a:rPr>
              <a:t> setelah panitia </a:t>
            </a:r>
            <a:r>
              <a:rPr lang="en-US" dirty="0" err="1">
                <a:latin typeface="Franklin Gothic Book" panose="020B0503020102020204" pitchFamily="34" charset="0"/>
              </a:rPr>
              <a:t>selesai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membacakan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soal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Peserta tidak boleh </a:t>
            </a:r>
            <a:r>
              <a:rPr lang="id-ID" i="1" dirty="0" err="1">
                <a:latin typeface="Franklin Gothic Book" panose="020B0503020102020204" pitchFamily="34" charset="0"/>
              </a:rPr>
              <a:t>raise</a:t>
            </a:r>
            <a:r>
              <a:rPr lang="id-ID" i="1" dirty="0">
                <a:latin typeface="Franklin Gothic Book" panose="020B0503020102020204" pitchFamily="34" charset="0"/>
              </a:rPr>
              <a:t> </a:t>
            </a:r>
            <a:r>
              <a:rPr lang="id-ID" i="1" dirty="0" err="1">
                <a:latin typeface="Franklin Gothic Book" panose="020B0503020102020204" pitchFamily="34" charset="0"/>
              </a:rPr>
              <a:t>hand</a:t>
            </a:r>
            <a:r>
              <a:rPr lang="id-ID" dirty="0">
                <a:latin typeface="Franklin Gothic Book" panose="020B0503020102020204" pitchFamily="34" charset="0"/>
              </a:rPr>
              <a:t> sebelum panitia </a:t>
            </a:r>
            <a:r>
              <a:rPr lang="en-US" dirty="0" err="1">
                <a:latin typeface="Franklin Gothic Book" panose="020B0503020102020204" pitchFamily="34" charset="0"/>
              </a:rPr>
              <a:t>selesai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membacakan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soal</a:t>
            </a:r>
            <a:r>
              <a:rPr lang="id-ID" dirty="0">
                <a:latin typeface="Franklin Gothic Book" panose="020B0503020102020204" pitchFamily="34" charset="0"/>
              </a:rPr>
              <a:t>. Apabila </a:t>
            </a:r>
            <a:r>
              <a:rPr lang="id-ID" i="1" dirty="0" err="1">
                <a:latin typeface="Franklin Gothic Book" panose="020B0503020102020204" pitchFamily="34" charset="0"/>
              </a:rPr>
              <a:t>raise</a:t>
            </a:r>
            <a:r>
              <a:rPr lang="id-ID" i="1" dirty="0">
                <a:latin typeface="Franklin Gothic Book" panose="020B0503020102020204" pitchFamily="34" charset="0"/>
              </a:rPr>
              <a:t> </a:t>
            </a:r>
            <a:r>
              <a:rPr lang="id-ID" i="1" dirty="0" err="1">
                <a:latin typeface="Franklin Gothic Book" panose="020B0503020102020204" pitchFamily="34" charset="0"/>
              </a:rPr>
              <a:t>hand</a:t>
            </a:r>
            <a:r>
              <a:rPr lang="id-ID" dirty="0">
                <a:latin typeface="Franklin Gothic Book" panose="020B0503020102020204" pitchFamily="34" charset="0"/>
              </a:rPr>
              <a:t> sebelum soal selesai dibacakan, maka </a:t>
            </a:r>
            <a:r>
              <a:rPr lang="en-US" dirty="0" err="1">
                <a:latin typeface="Franklin Gothic Book" panose="020B0503020102020204" pitchFamily="34" charset="0"/>
              </a:rPr>
              <a:t>poin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peserta yang bersangkutan akan </a:t>
            </a:r>
            <a:r>
              <a:rPr lang="en-US" b="1" dirty="0" err="1">
                <a:latin typeface="Franklin Gothic Book" panose="020B0503020102020204" pitchFamily="34" charset="0"/>
              </a:rPr>
              <a:t>dikurangi</a:t>
            </a:r>
            <a:r>
              <a:rPr lang="id-ID" b="1" dirty="0">
                <a:latin typeface="Franklin Gothic Book" panose="020B0503020102020204" pitchFamily="34" charset="0"/>
              </a:rPr>
              <a:t> 5 poin</a:t>
            </a:r>
            <a:r>
              <a:rPr lang="id-ID" dirty="0">
                <a:latin typeface="Franklin Gothic Book" panose="020B0503020102020204" pitchFamily="34" charset="0"/>
              </a:rPr>
              <a:t> dan </a:t>
            </a:r>
            <a:r>
              <a:rPr lang="en-US" b="1" dirty="0" err="1">
                <a:latin typeface="Franklin Gothic Book" panose="020B0503020102020204" pitchFamily="34" charset="0"/>
              </a:rPr>
              <a:t>tidak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diperbolehkan</a:t>
            </a:r>
            <a:r>
              <a:rPr lang="id-ID" dirty="0">
                <a:latin typeface="Franklin Gothic Book" panose="020B0503020102020204" pitchFamily="34" charset="0"/>
              </a:rPr>
              <a:t> menjawab pertanyaan tersebut.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Waktu yang diberikan untuk menjawab adalah maksimal </a:t>
            </a:r>
            <a:r>
              <a:rPr lang="id-ID" b="1" dirty="0">
                <a:latin typeface="Franklin Gothic Book" panose="020B0503020102020204" pitchFamily="34" charset="0"/>
              </a:rPr>
              <a:t>10 detik</a:t>
            </a:r>
            <a:r>
              <a:rPr lang="id-ID" dirty="0">
                <a:latin typeface="Franklin Gothic Book" panose="020B0503020102020204" pitchFamily="34" charset="0"/>
              </a:rPr>
              <a:t>. Apabila hingga waktu habis peserta belum bisa menjawab atau jawaban salah maka pertanyaan akan dilemparkan ke peserta lawan.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Peserta lawan berhak untuk menerima maupun menolak untuk menjawab pertanyaan.  Apabila peserta lawan menolak untuk menjawab atau jawaban salah maka soal akan dihanguskan.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b="1" dirty="0">
                <a:latin typeface="Franklin Gothic Book" panose="020B0503020102020204" pitchFamily="34" charset="0"/>
              </a:rPr>
              <a:t>Penilaian</a:t>
            </a:r>
            <a:r>
              <a:rPr lang="id-ID" dirty="0">
                <a:latin typeface="Franklin Gothic Book" panose="020B0503020102020204" pitchFamily="34" charset="0"/>
              </a:rPr>
              <a:t> :</a:t>
            </a:r>
            <a:endParaRPr lang="en-ID" dirty="0">
              <a:latin typeface="Franklin Gothic Book" panose="020B0503020102020204" pitchFamily="34" charset="0"/>
            </a:endParaRPr>
          </a:p>
          <a:p>
            <a:pPr marL="800100" lvl="1" indent="-342900"/>
            <a:r>
              <a:rPr lang="en-US" sz="1200" dirty="0" err="1">
                <a:solidFill>
                  <a:schemeClr val="dk1"/>
                </a:solidFill>
                <a:latin typeface="Franklin Gothic Book" panose="020B0503020102020204" pitchFamily="34" charset="0"/>
              </a:rPr>
              <a:t>Jawaban</a:t>
            </a:r>
            <a:r>
              <a:rPr lang="en-US" sz="1200" dirty="0">
                <a:solidFill>
                  <a:schemeClr val="dk1"/>
                </a:solidFill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ranklin Gothic Book" panose="020B0503020102020204" pitchFamily="34" charset="0"/>
              </a:rPr>
              <a:t>benar</a:t>
            </a:r>
            <a:r>
              <a:rPr lang="en-US" sz="1200" dirty="0">
                <a:solidFill>
                  <a:schemeClr val="dk1"/>
                </a:solidFill>
                <a:latin typeface="Franklin Gothic Book" panose="020B0503020102020204" pitchFamily="34" charset="0"/>
              </a:rPr>
              <a:t>		+10 </a:t>
            </a:r>
            <a:r>
              <a:rPr lang="en-US" sz="1200" dirty="0" err="1">
                <a:solidFill>
                  <a:schemeClr val="dk1"/>
                </a:solidFill>
                <a:latin typeface="Franklin Gothic Book" panose="020B0503020102020204" pitchFamily="34" charset="0"/>
              </a:rPr>
              <a:t>poin</a:t>
            </a:r>
            <a:r>
              <a:rPr lang="en-US" sz="1200" dirty="0">
                <a:solidFill>
                  <a:schemeClr val="dk1"/>
                </a:solidFill>
                <a:latin typeface="Franklin Gothic Book" panose="020B0503020102020204" pitchFamily="34" charset="0"/>
              </a:rPr>
              <a:t> </a:t>
            </a:r>
          </a:p>
          <a:p>
            <a:pPr marL="800100" lvl="1" indent="-342900"/>
            <a:r>
              <a:rPr lang="en-US" sz="1200" dirty="0" err="1">
                <a:latin typeface="Franklin Gothic Book" panose="020B0503020102020204" pitchFamily="34" charset="0"/>
              </a:rPr>
              <a:t>Jawaban</a:t>
            </a:r>
            <a:r>
              <a:rPr lang="en-US" sz="1200" dirty="0">
                <a:latin typeface="Franklin Gothic Book" panose="020B0503020102020204" pitchFamily="34" charset="0"/>
              </a:rPr>
              <a:t> salah		+ 0 </a:t>
            </a:r>
            <a:r>
              <a:rPr lang="en-US" sz="1200" dirty="0" err="1">
                <a:latin typeface="Franklin Gothic Book" panose="020B0503020102020204" pitchFamily="34" charset="0"/>
              </a:rPr>
              <a:t>poin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</a:p>
          <a:p>
            <a:pPr marL="800100" lvl="1" indent="-342900"/>
            <a:r>
              <a:rPr lang="en-US" sz="1200" i="1" dirty="0">
                <a:solidFill>
                  <a:schemeClr val="dk1"/>
                </a:solidFill>
                <a:latin typeface="Franklin Gothic Book" panose="020B0503020102020204" pitchFamily="34" charset="0"/>
              </a:rPr>
              <a:t>Raise hand </a:t>
            </a:r>
            <a:r>
              <a:rPr lang="en-US" sz="1200" dirty="0" err="1">
                <a:solidFill>
                  <a:schemeClr val="dk1"/>
                </a:solidFill>
                <a:latin typeface="Franklin Gothic Book" panose="020B0503020102020204" pitchFamily="34" charset="0"/>
              </a:rPr>
              <a:t>terlebih</a:t>
            </a:r>
            <a:r>
              <a:rPr lang="en-US" sz="1200" dirty="0">
                <a:solidFill>
                  <a:schemeClr val="dk1"/>
                </a:solidFill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ranklin Gothic Book" panose="020B0503020102020204" pitchFamily="34" charset="0"/>
              </a:rPr>
              <a:t>dahulu</a:t>
            </a:r>
            <a:r>
              <a:rPr lang="en-US" sz="1200" dirty="0">
                <a:solidFill>
                  <a:schemeClr val="dk1"/>
                </a:solidFill>
                <a:latin typeface="Franklin Gothic Book" panose="020B0503020102020204" pitchFamily="34" charset="0"/>
              </a:rPr>
              <a:t>	</a:t>
            </a:r>
            <a:r>
              <a:rPr lang="en-US" sz="1200" b="1" dirty="0">
                <a:solidFill>
                  <a:schemeClr val="dk1"/>
                </a:solidFill>
                <a:latin typeface="Franklin Gothic Book" panose="020B0503020102020204" pitchFamily="34" charset="0"/>
              </a:rPr>
              <a:t>-- </a:t>
            </a:r>
            <a:r>
              <a:rPr lang="en-US" sz="1200" dirty="0">
                <a:solidFill>
                  <a:schemeClr val="dk1"/>
                </a:solidFill>
                <a:latin typeface="Franklin Gothic Book" panose="020B0503020102020204" pitchFamily="34" charset="0"/>
              </a:rPr>
              <a:t> 5 </a:t>
            </a:r>
            <a:r>
              <a:rPr lang="en-US" sz="1200" dirty="0" err="1">
                <a:solidFill>
                  <a:schemeClr val="dk1"/>
                </a:solidFill>
                <a:latin typeface="Franklin Gothic Book" panose="020B0503020102020204" pitchFamily="34" charset="0"/>
              </a:rPr>
              <a:t>poin</a:t>
            </a:r>
            <a:endParaRPr lang="en-US" sz="1200" i="1" dirty="0">
              <a:solidFill>
                <a:schemeClr val="dk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484" name="Google Shape;484;p36"/>
          <p:cNvGrpSpPr/>
          <p:nvPr/>
        </p:nvGrpSpPr>
        <p:grpSpPr>
          <a:xfrm>
            <a:off x="8373116" y="1907904"/>
            <a:ext cx="537253" cy="476192"/>
            <a:chOff x="8373116" y="1907904"/>
            <a:chExt cx="537253" cy="476192"/>
          </a:xfrm>
        </p:grpSpPr>
        <p:sp>
          <p:nvSpPr>
            <p:cNvPr id="485" name="Google Shape;485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6"/>
          <p:cNvGrpSpPr/>
          <p:nvPr/>
        </p:nvGrpSpPr>
        <p:grpSpPr>
          <a:xfrm>
            <a:off x="187543" y="670342"/>
            <a:ext cx="653554" cy="629939"/>
            <a:chOff x="8272652" y="1892288"/>
            <a:chExt cx="827703" cy="797795"/>
          </a:xfrm>
        </p:grpSpPr>
        <p:sp>
          <p:nvSpPr>
            <p:cNvPr id="488" name="Google Shape;488;p36"/>
            <p:cNvSpPr/>
            <p:nvPr/>
          </p:nvSpPr>
          <p:spPr>
            <a:xfrm rot="-10256884" flipH="1">
              <a:off x="8321370" y="1952555"/>
              <a:ext cx="730268" cy="67711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 rot="-10256884" flipH="1">
              <a:off x="8328924" y="1944223"/>
              <a:ext cx="715135" cy="693925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 rot="-10256884" flipH="1">
              <a:off x="8330422" y="2235038"/>
              <a:ext cx="698855" cy="395344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 rot="-10256884" flipH="1">
              <a:off x="8321877" y="2225393"/>
              <a:ext cx="699925" cy="412197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6"/>
          <p:cNvGrpSpPr/>
          <p:nvPr/>
        </p:nvGrpSpPr>
        <p:grpSpPr>
          <a:xfrm rot="5400000">
            <a:off x="61191" y="4111977"/>
            <a:ext cx="772426" cy="519717"/>
            <a:chOff x="8286630" y="1495902"/>
            <a:chExt cx="772426" cy="519717"/>
          </a:xfrm>
        </p:grpSpPr>
        <p:sp>
          <p:nvSpPr>
            <p:cNvPr id="493" name="Google Shape;493;p36"/>
            <p:cNvSpPr/>
            <p:nvPr/>
          </p:nvSpPr>
          <p:spPr>
            <a:xfrm rot="-10256884" flipH="1">
              <a:off x="8323180" y="1558112"/>
              <a:ext cx="698893" cy="395344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 rot="-10256884" flipH="1">
              <a:off x="8314588" y="1549700"/>
              <a:ext cx="716511" cy="412121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 rot="-10256884" flipH="1">
              <a:off x="8578932" y="1520949"/>
              <a:ext cx="195857" cy="181602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 rot="-10256884" flipH="1">
              <a:off x="8569943" y="1512207"/>
              <a:ext cx="209156" cy="198341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6"/>
          <p:cNvGrpSpPr/>
          <p:nvPr/>
        </p:nvGrpSpPr>
        <p:grpSpPr>
          <a:xfrm rot="10800000" flipH="1">
            <a:off x="8260271" y="3438481"/>
            <a:ext cx="775736" cy="858152"/>
            <a:chOff x="8279621" y="819010"/>
            <a:chExt cx="775736" cy="858152"/>
          </a:xfrm>
        </p:grpSpPr>
        <p:sp>
          <p:nvSpPr>
            <p:cNvPr id="498" name="Google Shape;498;p36"/>
            <p:cNvSpPr/>
            <p:nvPr/>
          </p:nvSpPr>
          <p:spPr>
            <a:xfrm rot="-10256884" flipH="1">
              <a:off x="8319716" y="1219612"/>
              <a:ext cx="698855" cy="395382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 rot="-10256884" flipH="1">
              <a:off x="8311079" y="1211258"/>
              <a:ext cx="716320" cy="412121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 rot="-10256884" flipH="1">
              <a:off x="8316213" y="881170"/>
              <a:ext cx="698664" cy="395306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 rot="-10256884" flipH="1">
              <a:off x="8307681" y="871482"/>
              <a:ext cx="699657" cy="412082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 rot="-10256884" flipH="1">
              <a:off x="8575417" y="1184959"/>
              <a:ext cx="195857" cy="181640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 rot="-10256884" flipH="1">
              <a:off x="8571142" y="1176613"/>
              <a:ext cx="204226" cy="19826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 rot="-10256884" flipH="1">
              <a:off x="8571988" y="849041"/>
              <a:ext cx="195627" cy="181411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 rot="-10256884" flipH="1">
              <a:off x="8567626" y="840668"/>
              <a:ext cx="204302" cy="198226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590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61"/>
          <p:cNvSpPr txBox="1">
            <a:spLocks noGrp="1"/>
          </p:cNvSpPr>
          <p:nvPr>
            <p:ph type="title"/>
          </p:nvPr>
        </p:nvSpPr>
        <p:spPr>
          <a:xfrm>
            <a:off x="1874400" y="1245600"/>
            <a:ext cx="5395200" cy="26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BAGAN </a:t>
            </a:r>
            <a:br>
              <a:rPr lang="en" dirty="0"/>
            </a:br>
            <a:r>
              <a:rPr lang="en" dirty="0">
                <a:solidFill>
                  <a:schemeClr val="accent5"/>
                </a:solidFill>
              </a:rPr>
              <a:t>KOMPETISI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1587" name="Google Shape;1587;p61"/>
          <p:cNvGrpSpPr/>
          <p:nvPr/>
        </p:nvGrpSpPr>
        <p:grpSpPr>
          <a:xfrm>
            <a:off x="458919" y="1981524"/>
            <a:ext cx="1180698" cy="1180698"/>
            <a:chOff x="458919" y="1981524"/>
            <a:chExt cx="1180698" cy="1180698"/>
          </a:xfrm>
        </p:grpSpPr>
        <p:sp>
          <p:nvSpPr>
            <p:cNvPr id="1588" name="Google Shape;1588;p61"/>
            <p:cNvSpPr/>
            <p:nvPr/>
          </p:nvSpPr>
          <p:spPr>
            <a:xfrm>
              <a:off x="679579" y="2213990"/>
              <a:ext cx="710033" cy="710033"/>
            </a:xfrm>
            <a:custGeom>
              <a:avLst/>
              <a:gdLst/>
              <a:ahLst/>
              <a:cxnLst/>
              <a:rect l="l" t="t" r="r" b="b"/>
              <a:pathLst>
                <a:path w="14615" h="14615" extrusionOk="0">
                  <a:moveTo>
                    <a:pt x="7308" y="0"/>
                  </a:moveTo>
                  <a:cubicBezTo>
                    <a:pt x="3276" y="0"/>
                    <a:pt x="0" y="3275"/>
                    <a:pt x="0" y="7308"/>
                  </a:cubicBezTo>
                  <a:cubicBezTo>
                    <a:pt x="0" y="11346"/>
                    <a:pt x="3276" y="14614"/>
                    <a:pt x="7308" y="14614"/>
                  </a:cubicBezTo>
                  <a:cubicBezTo>
                    <a:pt x="11346" y="14614"/>
                    <a:pt x="14615" y="11346"/>
                    <a:pt x="14615" y="7308"/>
                  </a:cubicBezTo>
                  <a:cubicBezTo>
                    <a:pt x="14615" y="3275"/>
                    <a:pt x="11346" y="0"/>
                    <a:pt x="730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1"/>
            <p:cNvSpPr/>
            <p:nvPr/>
          </p:nvSpPr>
          <p:spPr>
            <a:xfrm>
              <a:off x="458919" y="2568981"/>
              <a:ext cx="593241" cy="593241"/>
            </a:xfrm>
            <a:custGeom>
              <a:avLst/>
              <a:gdLst/>
              <a:ahLst/>
              <a:cxnLst/>
              <a:rect l="l" t="t" r="r" b="b"/>
              <a:pathLst>
                <a:path w="12211" h="12211" extrusionOk="0">
                  <a:moveTo>
                    <a:pt x="0" y="1"/>
                  </a:moveTo>
                  <a:lnTo>
                    <a:pt x="0" y="12211"/>
                  </a:lnTo>
                  <a:lnTo>
                    <a:pt x="12210" y="12211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1"/>
            <p:cNvSpPr/>
            <p:nvPr/>
          </p:nvSpPr>
          <p:spPr>
            <a:xfrm>
              <a:off x="679579" y="2568981"/>
              <a:ext cx="372579" cy="355041"/>
            </a:xfrm>
            <a:custGeom>
              <a:avLst/>
              <a:gdLst/>
              <a:ahLst/>
              <a:cxnLst/>
              <a:rect l="l" t="t" r="r" b="b"/>
              <a:pathLst>
                <a:path w="7669" h="7308" extrusionOk="0">
                  <a:moveTo>
                    <a:pt x="0" y="1"/>
                  </a:moveTo>
                  <a:cubicBezTo>
                    <a:pt x="0" y="4039"/>
                    <a:pt x="3276" y="7307"/>
                    <a:pt x="7308" y="7307"/>
                  </a:cubicBezTo>
                  <a:cubicBezTo>
                    <a:pt x="7427" y="7307"/>
                    <a:pt x="7549" y="7302"/>
                    <a:pt x="7668" y="7297"/>
                  </a:cubicBezTo>
                  <a:lnTo>
                    <a:pt x="766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1"/>
            <p:cNvSpPr/>
            <p:nvPr/>
          </p:nvSpPr>
          <p:spPr>
            <a:xfrm>
              <a:off x="1046618" y="1981524"/>
              <a:ext cx="592998" cy="592998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1" y="0"/>
                  </a:moveTo>
                  <a:lnTo>
                    <a:pt x="1" y="12205"/>
                  </a:lnTo>
                  <a:lnTo>
                    <a:pt x="12206" y="12205"/>
                  </a:lnTo>
                  <a:lnTo>
                    <a:pt x="12206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1"/>
            <p:cNvSpPr/>
            <p:nvPr/>
          </p:nvSpPr>
          <p:spPr>
            <a:xfrm>
              <a:off x="1046618" y="2214476"/>
              <a:ext cx="342992" cy="360045"/>
            </a:xfrm>
            <a:custGeom>
              <a:avLst/>
              <a:gdLst/>
              <a:ahLst/>
              <a:cxnLst/>
              <a:rect l="l" t="t" r="r" b="b"/>
              <a:pathLst>
                <a:path w="7060" h="7411" extrusionOk="0">
                  <a:moveTo>
                    <a:pt x="1" y="1"/>
                  </a:moveTo>
                  <a:lnTo>
                    <a:pt x="1" y="7410"/>
                  </a:lnTo>
                  <a:lnTo>
                    <a:pt x="7054" y="7410"/>
                  </a:lnTo>
                  <a:cubicBezTo>
                    <a:pt x="7054" y="7373"/>
                    <a:pt x="7060" y="7335"/>
                    <a:pt x="7060" y="7298"/>
                  </a:cubicBezTo>
                  <a:cubicBezTo>
                    <a:pt x="7060" y="3345"/>
                    <a:pt x="3920" y="13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61"/>
          <p:cNvGrpSpPr/>
          <p:nvPr/>
        </p:nvGrpSpPr>
        <p:grpSpPr>
          <a:xfrm flipH="1">
            <a:off x="7504369" y="2133924"/>
            <a:ext cx="1180698" cy="1180698"/>
            <a:chOff x="458919" y="1981524"/>
            <a:chExt cx="1180698" cy="1180698"/>
          </a:xfrm>
        </p:grpSpPr>
        <p:sp>
          <p:nvSpPr>
            <p:cNvPr id="1594" name="Google Shape;1594;p61"/>
            <p:cNvSpPr/>
            <p:nvPr/>
          </p:nvSpPr>
          <p:spPr>
            <a:xfrm>
              <a:off x="679579" y="2213990"/>
              <a:ext cx="710033" cy="710033"/>
            </a:xfrm>
            <a:custGeom>
              <a:avLst/>
              <a:gdLst/>
              <a:ahLst/>
              <a:cxnLst/>
              <a:rect l="l" t="t" r="r" b="b"/>
              <a:pathLst>
                <a:path w="14615" h="14615" extrusionOk="0">
                  <a:moveTo>
                    <a:pt x="7308" y="0"/>
                  </a:moveTo>
                  <a:cubicBezTo>
                    <a:pt x="3276" y="0"/>
                    <a:pt x="0" y="3275"/>
                    <a:pt x="0" y="7308"/>
                  </a:cubicBezTo>
                  <a:cubicBezTo>
                    <a:pt x="0" y="11346"/>
                    <a:pt x="3276" y="14614"/>
                    <a:pt x="7308" y="14614"/>
                  </a:cubicBezTo>
                  <a:cubicBezTo>
                    <a:pt x="11346" y="14614"/>
                    <a:pt x="14615" y="11346"/>
                    <a:pt x="14615" y="7308"/>
                  </a:cubicBezTo>
                  <a:cubicBezTo>
                    <a:pt x="14615" y="3275"/>
                    <a:pt x="11346" y="0"/>
                    <a:pt x="730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1"/>
            <p:cNvSpPr/>
            <p:nvPr/>
          </p:nvSpPr>
          <p:spPr>
            <a:xfrm>
              <a:off x="458919" y="2568981"/>
              <a:ext cx="593241" cy="593241"/>
            </a:xfrm>
            <a:custGeom>
              <a:avLst/>
              <a:gdLst/>
              <a:ahLst/>
              <a:cxnLst/>
              <a:rect l="l" t="t" r="r" b="b"/>
              <a:pathLst>
                <a:path w="12211" h="12211" extrusionOk="0">
                  <a:moveTo>
                    <a:pt x="0" y="1"/>
                  </a:moveTo>
                  <a:lnTo>
                    <a:pt x="0" y="12211"/>
                  </a:lnTo>
                  <a:lnTo>
                    <a:pt x="12210" y="12211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1"/>
            <p:cNvSpPr/>
            <p:nvPr/>
          </p:nvSpPr>
          <p:spPr>
            <a:xfrm>
              <a:off x="679579" y="2568981"/>
              <a:ext cx="372579" cy="355041"/>
            </a:xfrm>
            <a:custGeom>
              <a:avLst/>
              <a:gdLst/>
              <a:ahLst/>
              <a:cxnLst/>
              <a:rect l="l" t="t" r="r" b="b"/>
              <a:pathLst>
                <a:path w="7669" h="7308" extrusionOk="0">
                  <a:moveTo>
                    <a:pt x="0" y="1"/>
                  </a:moveTo>
                  <a:cubicBezTo>
                    <a:pt x="0" y="4039"/>
                    <a:pt x="3276" y="7307"/>
                    <a:pt x="7308" y="7307"/>
                  </a:cubicBezTo>
                  <a:cubicBezTo>
                    <a:pt x="7427" y="7307"/>
                    <a:pt x="7549" y="7302"/>
                    <a:pt x="7668" y="7297"/>
                  </a:cubicBezTo>
                  <a:lnTo>
                    <a:pt x="766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1"/>
            <p:cNvSpPr/>
            <p:nvPr/>
          </p:nvSpPr>
          <p:spPr>
            <a:xfrm>
              <a:off x="1046618" y="1981524"/>
              <a:ext cx="592998" cy="592998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1" y="0"/>
                  </a:moveTo>
                  <a:lnTo>
                    <a:pt x="1" y="12205"/>
                  </a:lnTo>
                  <a:lnTo>
                    <a:pt x="12206" y="12205"/>
                  </a:lnTo>
                  <a:lnTo>
                    <a:pt x="12206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1"/>
            <p:cNvSpPr/>
            <p:nvPr/>
          </p:nvSpPr>
          <p:spPr>
            <a:xfrm>
              <a:off x="1046618" y="2214476"/>
              <a:ext cx="342992" cy="360045"/>
            </a:xfrm>
            <a:custGeom>
              <a:avLst/>
              <a:gdLst/>
              <a:ahLst/>
              <a:cxnLst/>
              <a:rect l="l" t="t" r="r" b="b"/>
              <a:pathLst>
                <a:path w="7060" h="7411" extrusionOk="0">
                  <a:moveTo>
                    <a:pt x="1" y="1"/>
                  </a:moveTo>
                  <a:lnTo>
                    <a:pt x="1" y="7410"/>
                  </a:lnTo>
                  <a:lnTo>
                    <a:pt x="7054" y="7410"/>
                  </a:lnTo>
                  <a:cubicBezTo>
                    <a:pt x="7054" y="7373"/>
                    <a:pt x="7060" y="7335"/>
                    <a:pt x="7060" y="7298"/>
                  </a:cubicBezTo>
                  <a:cubicBezTo>
                    <a:pt x="7060" y="3345"/>
                    <a:pt x="3920" y="13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9" name="Google Shape;1599;p61"/>
          <p:cNvSpPr/>
          <p:nvPr/>
        </p:nvSpPr>
        <p:spPr>
          <a:xfrm>
            <a:off x="830970" y="721484"/>
            <a:ext cx="436609" cy="431053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61"/>
          <p:cNvSpPr/>
          <p:nvPr/>
        </p:nvSpPr>
        <p:spPr>
          <a:xfrm>
            <a:off x="7873525" y="3804600"/>
            <a:ext cx="436601" cy="431045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24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8"/>
          <p:cNvGrpSpPr/>
          <p:nvPr/>
        </p:nvGrpSpPr>
        <p:grpSpPr>
          <a:xfrm>
            <a:off x="7996068" y="281825"/>
            <a:ext cx="994527" cy="2155722"/>
            <a:chOff x="7996068" y="281825"/>
            <a:chExt cx="994527" cy="2155722"/>
          </a:xfrm>
        </p:grpSpPr>
        <p:sp>
          <p:nvSpPr>
            <p:cNvPr id="601" name="Google Shape;601;p38"/>
            <p:cNvSpPr/>
            <p:nvPr/>
          </p:nvSpPr>
          <p:spPr>
            <a:xfrm>
              <a:off x="8426140" y="281825"/>
              <a:ext cx="564455" cy="2155722"/>
            </a:xfrm>
            <a:custGeom>
              <a:avLst/>
              <a:gdLst/>
              <a:ahLst/>
              <a:cxnLst/>
              <a:rect l="l" t="t" r="r" b="b"/>
              <a:pathLst>
                <a:path w="6662" h="25443" extrusionOk="0">
                  <a:moveTo>
                    <a:pt x="1" y="1"/>
                  </a:moveTo>
                  <a:lnTo>
                    <a:pt x="4366" y="4366"/>
                  </a:lnTo>
                  <a:lnTo>
                    <a:pt x="70" y="8662"/>
                  </a:lnTo>
                  <a:lnTo>
                    <a:pt x="4317" y="12915"/>
                  </a:lnTo>
                  <a:lnTo>
                    <a:pt x="150" y="17082"/>
                  </a:lnTo>
                  <a:lnTo>
                    <a:pt x="4317" y="21244"/>
                  </a:lnTo>
                  <a:lnTo>
                    <a:pt x="118" y="25443"/>
                  </a:lnTo>
                  <a:lnTo>
                    <a:pt x="2414" y="25443"/>
                  </a:lnTo>
                  <a:lnTo>
                    <a:pt x="6614" y="21244"/>
                  </a:lnTo>
                  <a:lnTo>
                    <a:pt x="2446" y="17082"/>
                  </a:lnTo>
                  <a:lnTo>
                    <a:pt x="6614" y="12915"/>
                  </a:lnTo>
                  <a:lnTo>
                    <a:pt x="2361" y="8662"/>
                  </a:lnTo>
                  <a:lnTo>
                    <a:pt x="6662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7996068" y="281825"/>
              <a:ext cx="564539" cy="2155722"/>
            </a:xfrm>
            <a:custGeom>
              <a:avLst/>
              <a:gdLst/>
              <a:ahLst/>
              <a:cxnLst/>
              <a:rect l="l" t="t" r="r" b="b"/>
              <a:pathLst>
                <a:path w="6663" h="25443" extrusionOk="0">
                  <a:moveTo>
                    <a:pt x="0" y="1"/>
                  </a:moveTo>
                  <a:lnTo>
                    <a:pt x="4367" y="4366"/>
                  </a:lnTo>
                  <a:lnTo>
                    <a:pt x="65" y="8662"/>
                  </a:lnTo>
                  <a:lnTo>
                    <a:pt x="4318" y="12915"/>
                  </a:lnTo>
                  <a:lnTo>
                    <a:pt x="151" y="17082"/>
                  </a:lnTo>
                  <a:lnTo>
                    <a:pt x="4318" y="21244"/>
                  </a:lnTo>
                  <a:lnTo>
                    <a:pt x="119" y="25443"/>
                  </a:lnTo>
                  <a:lnTo>
                    <a:pt x="2414" y="25443"/>
                  </a:lnTo>
                  <a:lnTo>
                    <a:pt x="6613" y="21244"/>
                  </a:lnTo>
                  <a:lnTo>
                    <a:pt x="2447" y="17082"/>
                  </a:lnTo>
                  <a:lnTo>
                    <a:pt x="6613" y="12915"/>
                  </a:lnTo>
                  <a:lnTo>
                    <a:pt x="2360" y="8662"/>
                  </a:lnTo>
                  <a:lnTo>
                    <a:pt x="6663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8"/>
          <p:cNvGrpSpPr/>
          <p:nvPr/>
        </p:nvGrpSpPr>
        <p:grpSpPr>
          <a:xfrm>
            <a:off x="217163" y="2525587"/>
            <a:ext cx="994527" cy="2155722"/>
            <a:chOff x="217163" y="2525587"/>
            <a:chExt cx="994527" cy="2155722"/>
          </a:xfrm>
        </p:grpSpPr>
        <p:sp>
          <p:nvSpPr>
            <p:cNvPr id="604" name="Google Shape;604;p38"/>
            <p:cNvSpPr/>
            <p:nvPr/>
          </p:nvSpPr>
          <p:spPr>
            <a:xfrm flipH="1">
              <a:off x="217163" y="2525587"/>
              <a:ext cx="564455" cy="2155722"/>
            </a:xfrm>
            <a:custGeom>
              <a:avLst/>
              <a:gdLst/>
              <a:ahLst/>
              <a:cxnLst/>
              <a:rect l="l" t="t" r="r" b="b"/>
              <a:pathLst>
                <a:path w="6662" h="25443" extrusionOk="0">
                  <a:moveTo>
                    <a:pt x="1" y="1"/>
                  </a:moveTo>
                  <a:lnTo>
                    <a:pt x="4366" y="4366"/>
                  </a:lnTo>
                  <a:lnTo>
                    <a:pt x="70" y="8662"/>
                  </a:lnTo>
                  <a:lnTo>
                    <a:pt x="4317" y="12915"/>
                  </a:lnTo>
                  <a:lnTo>
                    <a:pt x="150" y="17082"/>
                  </a:lnTo>
                  <a:lnTo>
                    <a:pt x="4317" y="21244"/>
                  </a:lnTo>
                  <a:lnTo>
                    <a:pt x="118" y="25443"/>
                  </a:lnTo>
                  <a:lnTo>
                    <a:pt x="2414" y="25443"/>
                  </a:lnTo>
                  <a:lnTo>
                    <a:pt x="6614" y="21244"/>
                  </a:lnTo>
                  <a:lnTo>
                    <a:pt x="2446" y="17082"/>
                  </a:lnTo>
                  <a:lnTo>
                    <a:pt x="6614" y="12915"/>
                  </a:lnTo>
                  <a:lnTo>
                    <a:pt x="2361" y="8662"/>
                  </a:lnTo>
                  <a:lnTo>
                    <a:pt x="6662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 flipH="1">
              <a:off x="647150" y="2525587"/>
              <a:ext cx="564539" cy="2155722"/>
            </a:xfrm>
            <a:custGeom>
              <a:avLst/>
              <a:gdLst/>
              <a:ahLst/>
              <a:cxnLst/>
              <a:rect l="l" t="t" r="r" b="b"/>
              <a:pathLst>
                <a:path w="6663" h="25443" extrusionOk="0">
                  <a:moveTo>
                    <a:pt x="0" y="1"/>
                  </a:moveTo>
                  <a:lnTo>
                    <a:pt x="4367" y="4366"/>
                  </a:lnTo>
                  <a:lnTo>
                    <a:pt x="65" y="8662"/>
                  </a:lnTo>
                  <a:lnTo>
                    <a:pt x="4318" y="12915"/>
                  </a:lnTo>
                  <a:lnTo>
                    <a:pt x="151" y="17082"/>
                  </a:lnTo>
                  <a:lnTo>
                    <a:pt x="4318" y="21244"/>
                  </a:lnTo>
                  <a:lnTo>
                    <a:pt x="119" y="25443"/>
                  </a:lnTo>
                  <a:lnTo>
                    <a:pt x="2414" y="25443"/>
                  </a:lnTo>
                  <a:lnTo>
                    <a:pt x="6613" y="21244"/>
                  </a:lnTo>
                  <a:lnTo>
                    <a:pt x="2447" y="17082"/>
                  </a:lnTo>
                  <a:lnTo>
                    <a:pt x="6613" y="12915"/>
                  </a:lnTo>
                  <a:lnTo>
                    <a:pt x="2360" y="8662"/>
                  </a:lnTo>
                  <a:lnTo>
                    <a:pt x="6663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8"/>
          <p:cNvGrpSpPr/>
          <p:nvPr/>
        </p:nvGrpSpPr>
        <p:grpSpPr>
          <a:xfrm>
            <a:off x="8347053" y="3618159"/>
            <a:ext cx="649739" cy="977052"/>
            <a:chOff x="8347053" y="3618159"/>
            <a:chExt cx="649739" cy="977052"/>
          </a:xfrm>
        </p:grpSpPr>
        <p:sp>
          <p:nvSpPr>
            <p:cNvPr id="607" name="Google Shape;607;p38"/>
            <p:cNvSpPr/>
            <p:nvPr/>
          </p:nvSpPr>
          <p:spPr>
            <a:xfrm rot="4856925">
              <a:off x="8218132" y="3850007"/>
              <a:ext cx="907581" cy="513355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 rot="4856925">
              <a:off x="8357725" y="3994278"/>
              <a:ext cx="254339" cy="235811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8"/>
          <p:cNvGrpSpPr/>
          <p:nvPr/>
        </p:nvGrpSpPr>
        <p:grpSpPr>
          <a:xfrm>
            <a:off x="210966" y="547734"/>
            <a:ext cx="649739" cy="977052"/>
            <a:chOff x="210966" y="547734"/>
            <a:chExt cx="649739" cy="977052"/>
          </a:xfrm>
        </p:grpSpPr>
        <p:sp>
          <p:nvSpPr>
            <p:cNvPr id="610" name="Google Shape;610;p38"/>
            <p:cNvSpPr/>
            <p:nvPr/>
          </p:nvSpPr>
          <p:spPr>
            <a:xfrm rot="-4856925" flipH="1">
              <a:off x="82046" y="779582"/>
              <a:ext cx="907581" cy="513355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 rot="-4856925" flipH="1">
              <a:off x="595694" y="923853"/>
              <a:ext cx="254339" cy="235811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427CFA-097B-814F-B4B1-290C7F126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44" y="617221"/>
            <a:ext cx="4829912" cy="390905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B868E8-0FB2-428D-8554-824E00C75937}"/>
              </a:ext>
            </a:extLst>
          </p:cNvPr>
          <p:cNvCxnSpPr>
            <a:cxnSpLocks/>
          </p:cNvCxnSpPr>
          <p:nvPr/>
        </p:nvCxnSpPr>
        <p:spPr>
          <a:xfrm>
            <a:off x="2578494" y="1022133"/>
            <a:ext cx="10896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FDD437-7263-4F14-9EF3-95AB9C5A3F0A}"/>
              </a:ext>
            </a:extLst>
          </p:cNvPr>
          <p:cNvCxnSpPr>
            <a:cxnSpLocks/>
          </p:cNvCxnSpPr>
          <p:nvPr/>
        </p:nvCxnSpPr>
        <p:spPr>
          <a:xfrm>
            <a:off x="3648075" y="1288833"/>
            <a:ext cx="9493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9978BE-C872-455A-B71F-AC01CB5F8233}"/>
              </a:ext>
            </a:extLst>
          </p:cNvPr>
          <p:cNvCxnSpPr>
            <a:cxnSpLocks/>
          </p:cNvCxnSpPr>
          <p:nvPr/>
        </p:nvCxnSpPr>
        <p:spPr>
          <a:xfrm>
            <a:off x="4597400" y="1711108"/>
            <a:ext cx="944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E3E071-8078-42EA-8AF2-2DCB0401FBFE}"/>
              </a:ext>
            </a:extLst>
          </p:cNvPr>
          <p:cNvCxnSpPr>
            <a:cxnSpLocks/>
          </p:cNvCxnSpPr>
          <p:nvPr/>
        </p:nvCxnSpPr>
        <p:spPr>
          <a:xfrm>
            <a:off x="2578494" y="1929548"/>
            <a:ext cx="1069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549A61-20F1-40EE-A589-3EE0B517ADCB}"/>
              </a:ext>
            </a:extLst>
          </p:cNvPr>
          <p:cNvCxnSpPr>
            <a:cxnSpLocks/>
          </p:cNvCxnSpPr>
          <p:nvPr/>
        </p:nvCxnSpPr>
        <p:spPr>
          <a:xfrm>
            <a:off x="3648075" y="2177833"/>
            <a:ext cx="9239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CC0FC6-18E7-4FA8-948F-7D24CAD0D2B6}"/>
              </a:ext>
            </a:extLst>
          </p:cNvPr>
          <p:cNvCxnSpPr>
            <a:cxnSpLocks/>
          </p:cNvCxnSpPr>
          <p:nvPr/>
        </p:nvCxnSpPr>
        <p:spPr>
          <a:xfrm>
            <a:off x="3648075" y="3102393"/>
            <a:ext cx="9641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DF2EF2-196E-48BF-A6DD-AA5DC73F1EF1}"/>
              </a:ext>
            </a:extLst>
          </p:cNvPr>
          <p:cNvCxnSpPr>
            <a:cxnSpLocks/>
          </p:cNvCxnSpPr>
          <p:nvPr/>
        </p:nvCxnSpPr>
        <p:spPr>
          <a:xfrm>
            <a:off x="2578494" y="3763428"/>
            <a:ext cx="1069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85B996-76D7-46CE-8B82-50478F743942}"/>
              </a:ext>
            </a:extLst>
          </p:cNvPr>
          <p:cNvCxnSpPr>
            <a:cxnSpLocks/>
          </p:cNvCxnSpPr>
          <p:nvPr/>
        </p:nvCxnSpPr>
        <p:spPr>
          <a:xfrm>
            <a:off x="2578494" y="2843948"/>
            <a:ext cx="1069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DA502C-BA76-4AAA-8A43-46C4E3BDE755}"/>
              </a:ext>
            </a:extLst>
          </p:cNvPr>
          <p:cNvCxnSpPr>
            <a:cxnSpLocks/>
          </p:cNvCxnSpPr>
          <p:nvPr/>
        </p:nvCxnSpPr>
        <p:spPr>
          <a:xfrm>
            <a:off x="3648075" y="1022133"/>
            <a:ext cx="0" cy="257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96431B-2344-47DC-96A7-976D62531833}"/>
              </a:ext>
            </a:extLst>
          </p:cNvPr>
          <p:cNvCxnSpPr>
            <a:cxnSpLocks/>
          </p:cNvCxnSpPr>
          <p:nvPr/>
        </p:nvCxnSpPr>
        <p:spPr>
          <a:xfrm>
            <a:off x="4597400" y="1267388"/>
            <a:ext cx="0" cy="443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879642-251A-40B0-B956-9B5FB2435D54}"/>
              </a:ext>
            </a:extLst>
          </p:cNvPr>
          <p:cNvCxnSpPr>
            <a:cxnSpLocks/>
          </p:cNvCxnSpPr>
          <p:nvPr/>
        </p:nvCxnSpPr>
        <p:spPr>
          <a:xfrm flipH="1">
            <a:off x="5526405" y="1711108"/>
            <a:ext cx="15028" cy="920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D153D4-D20C-4E05-BB53-B4AAB070A901}"/>
              </a:ext>
            </a:extLst>
          </p:cNvPr>
          <p:cNvCxnSpPr>
            <a:cxnSpLocks/>
          </p:cNvCxnSpPr>
          <p:nvPr/>
        </p:nvCxnSpPr>
        <p:spPr>
          <a:xfrm>
            <a:off x="4597400" y="3099564"/>
            <a:ext cx="0" cy="4564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18118F6-DA76-4C55-A4D6-055F167D54C6}"/>
              </a:ext>
            </a:extLst>
          </p:cNvPr>
          <p:cNvCxnSpPr>
            <a:cxnSpLocks/>
          </p:cNvCxnSpPr>
          <p:nvPr/>
        </p:nvCxnSpPr>
        <p:spPr>
          <a:xfrm>
            <a:off x="3648075" y="2843948"/>
            <a:ext cx="0" cy="2584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A12ECD-CDE1-4248-AC51-B75FC940FE3D}"/>
              </a:ext>
            </a:extLst>
          </p:cNvPr>
          <p:cNvCxnSpPr>
            <a:cxnSpLocks/>
          </p:cNvCxnSpPr>
          <p:nvPr/>
        </p:nvCxnSpPr>
        <p:spPr>
          <a:xfrm>
            <a:off x="3648075" y="1929548"/>
            <a:ext cx="0" cy="2584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D06B1D-673A-4ED0-AE3F-0A2B8D9BDA83}"/>
              </a:ext>
            </a:extLst>
          </p:cNvPr>
          <p:cNvCxnSpPr>
            <a:cxnSpLocks/>
          </p:cNvCxnSpPr>
          <p:nvPr/>
        </p:nvCxnSpPr>
        <p:spPr>
          <a:xfrm>
            <a:off x="3648075" y="3763428"/>
            <a:ext cx="0" cy="2584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19014F-C1FD-4095-A359-5ADF75F47436}"/>
              </a:ext>
            </a:extLst>
          </p:cNvPr>
          <p:cNvCxnSpPr>
            <a:cxnSpLocks/>
          </p:cNvCxnSpPr>
          <p:nvPr/>
        </p:nvCxnSpPr>
        <p:spPr>
          <a:xfrm>
            <a:off x="3648075" y="4021873"/>
            <a:ext cx="9493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DABDD61-370D-4DA5-8C9E-BA69A991714E}"/>
              </a:ext>
            </a:extLst>
          </p:cNvPr>
          <p:cNvCxnSpPr>
            <a:cxnSpLocks/>
          </p:cNvCxnSpPr>
          <p:nvPr/>
        </p:nvCxnSpPr>
        <p:spPr>
          <a:xfrm flipH="1">
            <a:off x="5526404" y="2631440"/>
            <a:ext cx="785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KETENTUAN UMUM </a:t>
            </a:r>
            <a:r>
              <a:rPr lang="en" dirty="0">
                <a:solidFill>
                  <a:schemeClr val="accent5"/>
                </a:solidFill>
              </a:rPr>
              <a:t>BABAK FINAL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83" name="Google Shape;483;p36"/>
          <p:cNvSpPr txBox="1">
            <a:spLocks noGrp="1"/>
          </p:cNvSpPr>
          <p:nvPr>
            <p:ph type="body" idx="1"/>
          </p:nvPr>
        </p:nvSpPr>
        <p:spPr>
          <a:xfrm>
            <a:off x="718348" y="992419"/>
            <a:ext cx="7540500" cy="36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ID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Peserta</a:t>
            </a:r>
            <a:r>
              <a:rPr lang="en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yang </a:t>
            </a:r>
            <a:r>
              <a:rPr lang="en-ID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mengikuti</a:t>
            </a:r>
            <a:r>
              <a:rPr lang="en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babak</a:t>
            </a:r>
            <a:r>
              <a:rPr lang="en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final </a:t>
            </a:r>
            <a:r>
              <a:rPr lang="en-ID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sejumlah</a:t>
            </a:r>
            <a:r>
              <a:rPr lang="en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8 </a:t>
            </a:r>
            <a:r>
              <a:rPr lang="en-ID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peserta</a:t>
            </a:r>
            <a:r>
              <a:rPr lang="en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yang </a:t>
            </a:r>
            <a:r>
              <a:rPr lang="en-ID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dinyatakan</a:t>
            </a:r>
            <a:r>
              <a:rPr lang="en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ID" b="1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lolos</a:t>
            </a:r>
            <a:r>
              <a:rPr lang="en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dari</a:t>
            </a:r>
            <a:r>
              <a:rPr lang="en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babak</a:t>
            </a:r>
            <a:r>
              <a:rPr lang="en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semifinal</a:t>
            </a:r>
            <a:r>
              <a:rPr lang="en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. </a:t>
            </a:r>
          </a:p>
          <a:p>
            <a:pPr marL="342900" indent="-342900"/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Seluruh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peserta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berada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pada </a:t>
            </a:r>
            <a:r>
              <a:rPr lang="en-US" i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Room Zoom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akan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dibagikan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oleh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panitia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setelah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ISHOMA 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didampingi oleh </a:t>
            </a:r>
            <a:r>
              <a:rPr lang="id-ID" i="1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liaison</a:t>
            </a:r>
            <a:r>
              <a:rPr lang="id-ID" i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id-ID" i="1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officer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(LO) dan instruktur.</a:t>
            </a:r>
          </a:p>
          <a:p>
            <a:pPr marL="342900" indent="-342900"/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Sebelum perlombaan kembali dimulai peserta </a:t>
            </a:r>
            <a:r>
              <a:rPr lang="id-ID" b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wajib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memastikan sekeliling tempat perlombaan tidak ada barang atau hal-hal yang dapat menimbulkan kecurigaan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.</a:t>
            </a:r>
          </a:p>
          <a:p>
            <a:pPr marL="342900" indent="-342900"/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B</a:t>
            </a:r>
            <a:r>
              <a:rPr lang="id-ID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abak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semifinal 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akan berjalan selama</a:t>
            </a:r>
            <a:r>
              <a:rPr lang="id-ID" b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± </a:t>
            </a:r>
            <a:r>
              <a:rPr lang="en-US" b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100</a:t>
            </a:r>
            <a:r>
              <a:rPr lang="id-ID" b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menit 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dan akan dibagi menjadi </a:t>
            </a:r>
            <a:r>
              <a:rPr lang="id-ID" b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11 babak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dengan tingkat kesulitan yang semakin tinggi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pada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setiap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babaknya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.</a:t>
            </a:r>
          </a:p>
          <a:p>
            <a:pPr marL="342900" indent="-342900"/>
            <a:r>
              <a:rPr lang="id-ID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oal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pada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setiap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babak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akan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ditampilkan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dan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dibacakan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oleh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panitia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serta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poin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peserta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juga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akan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ditampilkan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secara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i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live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. </a:t>
            </a:r>
          </a:p>
          <a:p>
            <a:pPr marL="342900" indent="-342900"/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Penilaian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babak final akan menggunakan perlombaan </a:t>
            </a:r>
            <a:r>
              <a:rPr lang="id-ID" b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sistem gugur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. 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Peserta dengan </a:t>
            </a:r>
            <a:r>
              <a:rPr lang="id-ID" b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poin akhir tertinggi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akan melanjutkan ke babak selanjutnya.</a:t>
            </a:r>
            <a:endParaRPr lang="en-ID" dirty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Apabila terdapat nilai seri, akan diadakan babak bonus untuk peserta yang bersangkutan. </a:t>
            </a:r>
            <a:endParaRPr lang="en-ID" dirty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Pada awal setiap babak akan dilakukan pembacaan peraturan, sesi tanya jawab mekanisme lomba selama 2 menit dan pengundian nomor urut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. </a:t>
            </a:r>
          </a:p>
          <a:p>
            <a:pPr marL="342900" indent="-342900"/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Peserta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akan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diberikan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toleransi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keterlambatan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selama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5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menit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setelah perlombaan dimulai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. 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Dengan alasan koneksi internet </a:t>
            </a:r>
            <a:r>
              <a:rPr lang="id-ID" b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wajib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memberikan bukti </a:t>
            </a:r>
            <a:r>
              <a:rPr lang="id-ID" i="1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screenshot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/ foto </a:t>
            </a:r>
            <a:r>
              <a:rPr lang="id-ID" i="1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connection</a:t>
            </a:r>
            <a:r>
              <a:rPr lang="id-ID" i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id-ID" i="1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lost</a:t>
            </a:r>
            <a:r>
              <a:rPr lang="id-ID" i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/ </a:t>
            </a:r>
            <a:r>
              <a:rPr lang="id-ID" i="1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error</a:t>
            </a:r>
            <a:r>
              <a:rPr lang="id-ID" i="1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dengan memperlihatkan waktu/jam kepada LO melalui WA.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Jika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waktu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toleransi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keterlambatan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diberikan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habis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dan 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tanpa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adanya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pemberitahuan kepada panitia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, </a:t>
            </a:r>
            <a:r>
              <a:rPr lang="id-ID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maka dianggap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mengundurkan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diri</a:t>
            </a: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  <a:latin typeface="Franklin Gothic Book" panose="020B0503020102020204" pitchFamily="34" charset="0"/>
              </a:rPr>
              <a:t>  </a:t>
            </a:r>
            <a:endParaRPr lang="en-ID" dirty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  <a:p>
            <a:pPr marL="342900" indent="-342900"/>
            <a:endParaRPr lang="en-ID" dirty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  <a:p>
            <a:pPr marL="342900" indent="-342900"/>
            <a:endParaRPr lang="en-ID" dirty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  <a:p>
            <a:pPr marL="342900" indent="-342900"/>
            <a:endParaRPr lang="en-ID" dirty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  <a:p>
            <a:pPr marL="342900" indent="-342900"/>
            <a:endParaRPr dirty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484" name="Google Shape;484;p36"/>
          <p:cNvGrpSpPr/>
          <p:nvPr/>
        </p:nvGrpSpPr>
        <p:grpSpPr>
          <a:xfrm>
            <a:off x="8373116" y="1907904"/>
            <a:ext cx="537253" cy="476192"/>
            <a:chOff x="8373116" y="1907904"/>
            <a:chExt cx="537253" cy="476192"/>
          </a:xfrm>
        </p:grpSpPr>
        <p:sp>
          <p:nvSpPr>
            <p:cNvPr id="485" name="Google Shape;485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6"/>
          <p:cNvGrpSpPr/>
          <p:nvPr/>
        </p:nvGrpSpPr>
        <p:grpSpPr>
          <a:xfrm>
            <a:off x="187543" y="670342"/>
            <a:ext cx="653554" cy="629939"/>
            <a:chOff x="8272652" y="1892288"/>
            <a:chExt cx="827703" cy="797795"/>
          </a:xfrm>
        </p:grpSpPr>
        <p:sp>
          <p:nvSpPr>
            <p:cNvPr id="488" name="Google Shape;488;p36"/>
            <p:cNvSpPr/>
            <p:nvPr/>
          </p:nvSpPr>
          <p:spPr>
            <a:xfrm rot="-10256884" flipH="1">
              <a:off x="8321370" y="1952555"/>
              <a:ext cx="730268" cy="67711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 rot="-10256884" flipH="1">
              <a:off x="8328924" y="1944223"/>
              <a:ext cx="715135" cy="693925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 rot="-10256884" flipH="1">
              <a:off x="8330422" y="2235038"/>
              <a:ext cx="698855" cy="395344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 rot="-10256884" flipH="1">
              <a:off x="8321877" y="2225393"/>
              <a:ext cx="699925" cy="412197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6"/>
          <p:cNvGrpSpPr/>
          <p:nvPr/>
        </p:nvGrpSpPr>
        <p:grpSpPr>
          <a:xfrm rot="5400000">
            <a:off x="61191" y="4111977"/>
            <a:ext cx="772426" cy="519717"/>
            <a:chOff x="8286630" y="1495902"/>
            <a:chExt cx="772426" cy="519717"/>
          </a:xfrm>
        </p:grpSpPr>
        <p:sp>
          <p:nvSpPr>
            <p:cNvPr id="493" name="Google Shape;493;p36"/>
            <p:cNvSpPr/>
            <p:nvPr/>
          </p:nvSpPr>
          <p:spPr>
            <a:xfrm rot="-10256884" flipH="1">
              <a:off x="8323180" y="1558112"/>
              <a:ext cx="698893" cy="395344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 rot="-10256884" flipH="1">
              <a:off x="8314588" y="1549700"/>
              <a:ext cx="716511" cy="412121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 rot="-10256884" flipH="1">
              <a:off x="8578932" y="1520949"/>
              <a:ext cx="195857" cy="181602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 rot="-10256884" flipH="1">
              <a:off x="8569943" y="1512207"/>
              <a:ext cx="209156" cy="198341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6"/>
          <p:cNvGrpSpPr/>
          <p:nvPr/>
        </p:nvGrpSpPr>
        <p:grpSpPr>
          <a:xfrm rot="10800000" flipH="1">
            <a:off x="8260271" y="3438481"/>
            <a:ext cx="775736" cy="858152"/>
            <a:chOff x="8279621" y="819010"/>
            <a:chExt cx="775736" cy="858152"/>
          </a:xfrm>
        </p:grpSpPr>
        <p:sp>
          <p:nvSpPr>
            <p:cNvPr id="498" name="Google Shape;498;p36"/>
            <p:cNvSpPr/>
            <p:nvPr/>
          </p:nvSpPr>
          <p:spPr>
            <a:xfrm rot="-10256884" flipH="1">
              <a:off x="8319716" y="1219612"/>
              <a:ext cx="698855" cy="395382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 rot="-10256884" flipH="1">
              <a:off x="8311079" y="1211258"/>
              <a:ext cx="716320" cy="412121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 rot="-10256884" flipH="1">
              <a:off x="8316213" y="881170"/>
              <a:ext cx="698664" cy="395306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 rot="-10256884" flipH="1">
              <a:off x="8307681" y="871482"/>
              <a:ext cx="699657" cy="412082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 rot="-10256884" flipH="1">
              <a:off x="8575417" y="1184959"/>
              <a:ext cx="195857" cy="181640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 rot="-10256884" flipH="1">
              <a:off x="8571142" y="1176613"/>
              <a:ext cx="204226" cy="19826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 rot="-10256884" flipH="1">
              <a:off x="8571988" y="849041"/>
              <a:ext cx="195627" cy="181411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 rot="-10256884" flipH="1">
              <a:off x="8567626" y="840668"/>
              <a:ext cx="204302" cy="198226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8"/>
          <p:cNvGrpSpPr/>
          <p:nvPr/>
        </p:nvGrpSpPr>
        <p:grpSpPr>
          <a:xfrm>
            <a:off x="7996068" y="281825"/>
            <a:ext cx="994527" cy="2155722"/>
            <a:chOff x="7996068" y="281825"/>
            <a:chExt cx="994527" cy="2155722"/>
          </a:xfrm>
        </p:grpSpPr>
        <p:sp>
          <p:nvSpPr>
            <p:cNvPr id="601" name="Google Shape;601;p38"/>
            <p:cNvSpPr/>
            <p:nvPr/>
          </p:nvSpPr>
          <p:spPr>
            <a:xfrm>
              <a:off x="8426140" y="281825"/>
              <a:ext cx="564455" cy="2155722"/>
            </a:xfrm>
            <a:custGeom>
              <a:avLst/>
              <a:gdLst/>
              <a:ahLst/>
              <a:cxnLst/>
              <a:rect l="l" t="t" r="r" b="b"/>
              <a:pathLst>
                <a:path w="6662" h="25443" extrusionOk="0">
                  <a:moveTo>
                    <a:pt x="1" y="1"/>
                  </a:moveTo>
                  <a:lnTo>
                    <a:pt x="4366" y="4366"/>
                  </a:lnTo>
                  <a:lnTo>
                    <a:pt x="70" y="8662"/>
                  </a:lnTo>
                  <a:lnTo>
                    <a:pt x="4317" y="12915"/>
                  </a:lnTo>
                  <a:lnTo>
                    <a:pt x="150" y="17082"/>
                  </a:lnTo>
                  <a:lnTo>
                    <a:pt x="4317" y="21244"/>
                  </a:lnTo>
                  <a:lnTo>
                    <a:pt x="118" y="25443"/>
                  </a:lnTo>
                  <a:lnTo>
                    <a:pt x="2414" y="25443"/>
                  </a:lnTo>
                  <a:lnTo>
                    <a:pt x="6614" y="21244"/>
                  </a:lnTo>
                  <a:lnTo>
                    <a:pt x="2446" y="17082"/>
                  </a:lnTo>
                  <a:lnTo>
                    <a:pt x="6614" y="12915"/>
                  </a:lnTo>
                  <a:lnTo>
                    <a:pt x="2361" y="8662"/>
                  </a:lnTo>
                  <a:lnTo>
                    <a:pt x="6662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7996068" y="281825"/>
              <a:ext cx="564539" cy="2155722"/>
            </a:xfrm>
            <a:custGeom>
              <a:avLst/>
              <a:gdLst/>
              <a:ahLst/>
              <a:cxnLst/>
              <a:rect l="l" t="t" r="r" b="b"/>
              <a:pathLst>
                <a:path w="6663" h="25443" extrusionOk="0">
                  <a:moveTo>
                    <a:pt x="0" y="1"/>
                  </a:moveTo>
                  <a:lnTo>
                    <a:pt x="4367" y="4366"/>
                  </a:lnTo>
                  <a:lnTo>
                    <a:pt x="65" y="8662"/>
                  </a:lnTo>
                  <a:lnTo>
                    <a:pt x="4318" y="12915"/>
                  </a:lnTo>
                  <a:lnTo>
                    <a:pt x="151" y="17082"/>
                  </a:lnTo>
                  <a:lnTo>
                    <a:pt x="4318" y="21244"/>
                  </a:lnTo>
                  <a:lnTo>
                    <a:pt x="119" y="25443"/>
                  </a:lnTo>
                  <a:lnTo>
                    <a:pt x="2414" y="25443"/>
                  </a:lnTo>
                  <a:lnTo>
                    <a:pt x="6613" y="21244"/>
                  </a:lnTo>
                  <a:lnTo>
                    <a:pt x="2447" y="17082"/>
                  </a:lnTo>
                  <a:lnTo>
                    <a:pt x="6613" y="12915"/>
                  </a:lnTo>
                  <a:lnTo>
                    <a:pt x="2360" y="8662"/>
                  </a:lnTo>
                  <a:lnTo>
                    <a:pt x="6663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8"/>
          <p:cNvGrpSpPr/>
          <p:nvPr/>
        </p:nvGrpSpPr>
        <p:grpSpPr>
          <a:xfrm>
            <a:off x="217163" y="2525587"/>
            <a:ext cx="994527" cy="2155722"/>
            <a:chOff x="217163" y="2525587"/>
            <a:chExt cx="994527" cy="2155722"/>
          </a:xfrm>
        </p:grpSpPr>
        <p:sp>
          <p:nvSpPr>
            <p:cNvPr id="604" name="Google Shape;604;p38"/>
            <p:cNvSpPr/>
            <p:nvPr/>
          </p:nvSpPr>
          <p:spPr>
            <a:xfrm flipH="1">
              <a:off x="217163" y="2525587"/>
              <a:ext cx="564455" cy="2155722"/>
            </a:xfrm>
            <a:custGeom>
              <a:avLst/>
              <a:gdLst/>
              <a:ahLst/>
              <a:cxnLst/>
              <a:rect l="l" t="t" r="r" b="b"/>
              <a:pathLst>
                <a:path w="6662" h="25443" extrusionOk="0">
                  <a:moveTo>
                    <a:pt x="1" y="1"/>
                  </a:moveTo>
                  <a:lnTo>
                    <a:pt x="4366" y="4366"/>
                  </a:lnTo>
                  <a:lnTo>
                    <a:pt x="70" y="8662"/>
                  </a:lnTo>
                  <a:lnTo>
                    <a:pt x="4317" y="12915"/>
                  </a:lnTo>
                  <a:lnTo>
                    <a:pt x="150" y="17082"/>
                  </a:lnTo>
                  <a:lnTo>
                    <a:pt x="4317" y="21244"/>
                  </a:lnTo>
                  <a:lnTo>
                    <a:pt x="118" y="25443"/>
                  </a:lnTo>
                  <a:lnTo>
                    <a:pt x="2414" y="25443"/>
                  </a:lnTo>
                  <a:lnTo>
                    <a:pt x="6614" y="21244"/>
                  </a:lnTo>
                  <a:lnTo>
                    <a:pt x="2446" y="17082"/>
                  </a:lnTo>
                  <a:lnTo>
                    <a:pt x="6614" y="12915"/>
                  </a:lnTo>
                  <a:lnTo>
                    <a:pt x="2361" y="8662"/>
                  </a:lnTo>
                  <a:lnTo>
                    <a:pt x="6662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 flipH="1">
              <a:off x="647150" y="2525587"/>
              <a:ext cx="564539" cy="2155722"/>
            </a:xfrm>
            <a:custGeom>
              <a:avLst/>
              <a:gdLst/>
              <a:ahLst/>
              <a:cxnLst/>
              <a:rect l="l" t="t" r="r" b="b"/>
              <a:pathLst>
                <a:path w="6663" h="25443" extrusionOk="0">
                  <a:moveTo>
                    <a:pt x="0" y="1"/>
                  </a:moveTo>
                  <a:lnTo>
                    <a:pt x="4367" y="4366"/>
                  </a:lnTo>
                  <a:lnTo>
                    <a:pt x="65" y="8662"/>
                  </a:lnTo>
                  <a:lnTo>
                    <a:pt x="4318" y="12915"/>
                  </a:lnTo>
                  <a:lnTo>
                    <a:pt x="151" y="17082"/>
                  </a:lnTo>
                  <a:lnTo>
                    <a:pt x="4318" y="21244"/>
                  </a:lnTo>
                  <a:lnTo>
                    <a:pt x="119" y="25443"/>
                  </a:lnTo>
                  <a:lnTo>
                    <a:pt x="2414" y="25443"/>
                  </a:lnTo>
                  <a:lnTo>
                    <a:pt x="6613" y="21244"/>
                  </a:lnTo>
                  <a:lnTo>
                    <a:pt x="2447" y="17082"/>
                  </a:lnTo>
                  <a:lnTo>
                    <a:pt x="6613" y="12915"/>
                  </a:lnTo>
                  <a:lnTo>
                    <a:pt x="2360" y="8662"/>
                  </a:lnTo>
                  <a:lnTo>
                    <a:pt x="6663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8"/>
          <p:cNvGrpSpPr/>
          <p:nvPr/>
        </p:nvGrpSpPr>
        <p:grpSpPr>
          <a:xfrm>
            <a:off x="8347053" y="3618159"/>
            <a:ext cx="649739" cy="977052"/>
            <a:chOff x="8347053" y="3618159"/>
            <a:chExt cx="649739" cy="977052"/>
          </a:xfrm>
        </p:grpSpPr>
        <p:sp>
          <p:nvSpPr>
            <p:cNvPr id="607" name="Google Shape;607;p38"/>
            <p:cNvSpPr/>
            <p:nvPr/>
          </p:nvSpPr>
          <p:spPr>
            <a:xfrm rot="4856925">
              <a:off x="8218132" y="3850007"/>
              <a:ext cx="907581" cy="513355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 rot="4856925">
              <a:off x="8357725" y="3994278"/>
              <a:ext cx="254339" cy="235811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8"/>
          <p:cNvGrpSpPr/>
          <p:nvPr/>
        </p:nvGrpSpPr>
        <p:grpSpPr>
          <a:xfrm>
            <a:off x="210966" y="547734"/>
            <a:ext cx="649739" cy="977052"/>
            <a:chOff x="210966" y="547734"/>
            <a:chExt cx="649739" cy="977052"/>
          </a:xfrm>
        </p:grpSpPr>
        <p:sp>
          <p:nvSpPr>
            <p:cNvPr id="610" name="Google Shape;610;p38"/>
            <p:cNvSpPr/>
            <p:nvPr/>
          </p:nvSpPr>
          <p:spPr>
            <a:xfrm rot="-4856925" flipH="1">
              <a:off x="82046" y="779582"/>
              <a:ext cx="907581" cy="513355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 rot="-4856925" flipH="1">
              <a:off x="595694" y="923853"/>
              <a:ext cx="254339" cy="235811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C4953DE-5E92-A54E-AFDC-F00C88EA5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57" y="656343"/>
            <a:ext cx="4514886" cy="383081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AEF629-46E6-4E4C-A219-D99EBF5D24BF}"/>
              </a:ext>
            </a:extLst>
          </p:cNvPr>
          <p:cNvCxnSpPr>
            <a:cxnSpLocks/>
          </p:cNvCxnSpPr>
          <p:nvPr/>
        </p:nvCxnSpPr>
        <p:spPr>
          <a:xfrm>
            <a:off x="5549900" y="1752600"/>
            <a:ext cx="0" cy="900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A46994-AD15-4AD4-9A18-D3B904C73F20}"/>
              </a:ext>
            </a:extLst>
          </p:cNvPr>
          <p:cNvCxnSpPr>
            <a:cxnSpLocks/>
          </p:cNvCxnSpPr>
          <p:nvPr/>
        </p:nvCxnSpPr>
        <p:spPr>
          <a:xfrm>
            <a:off x="4650317" y="1758098"/>
            <a:ext cx="8995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0305BD-95FD-4EA5-9E73-0B851560507F}"/>
              </a:ext>
            </a:extLst>
          </p:cNvPr>
          <p:cNvCxnSpPr>
            <a:cxnSpLocks/>
          </p:cNvCxnSpPr>
          <p:nvPr/>
        </p:nvCxnSpPr>
        <p:spPr>
          <a:xfrm flipH="1">
            <a:off x="5526404" y="2653030"/>
            <a:ext cx="785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64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8"/>
          <p:cNvGrpSpPr/>
          <p:nvPr/>
        </p:nvGrpSpPr>
        <p:grpSpPr>
          <a:xfrm>
            <a:off x="7996068" y="281825"/>
            <a:ext cx="994527" cy="2155722"/>
            <a:chOff x="7996068" y="281825"/>
            <a:chExt cx="994527" cy="2155722"/>
          </a:xfrm>
        </p:grpSpPr>
        <p:sp>
          <p:nvSpPr>
            <p:cNvPr id="601" name="Google Shape;601;p38"/>
            <p:cNvSpPr/>
            <p:nvPr/>
          </p:nvSpPr>
          <p:spPr>
            <a:xfrm>
              <a:off x="8426140" y="281825"/>
              <a:ext cx="564455" cy="2155722"/>
            </a:xfrm>
            <a:custGeom>
              <a:avLst/>
              <a:gdLst/>
              <a:ahLst/>
              <a:cxnLst/>
              <a:rect l="l" t="t" r="r" b="b"/>
              <a:pathLst>
                <a:path w="6662" h="25443" extrusionOk="0">
                  <a:moveTo>
                    <a:pt x="1" y="1"/>
                  </a:moveTo>
                  <a:lnTo>
                    <a:pt x="4366" y="4366"/>
                  </a:lnTo>
                  <a:lnTo>
                    <a:pt x="70" y="8662"/>
                  </a:lnTo>
                  <a:lnTo>
                    <a:pt x="4317" y="12915"/>
                  </a:lnTo>
                  <a:lnTo>
                    <a:pt x="150" y="17082"/>
                  </a:lnTo>
                  <a:lnTo>
                    <a:pt x="4317" y="21244"/>
                  </a:lnTo>
                  <a:lnTo>
                    <a:pt x="118" y="25443"/>
                  </a:lnTo>
                  <a:lnTo>
                    <a:pt x="2414" y="25443"/>
                  </a:lnTo>
                  <a:lnTo>
                    <a:pt x="6614" y="21244"/>
                  </a:lnTo>
                  <a:lnTo>
                    <a:pt x="2446" y="17082"/>
                  </a:lnTo>
                  <a:lnTo>
                    <a:pt x="6614" y="12915"/>
                  </a:lnTo>
                  <a:lnTo>
                    <a:pt x="2361" y="8662"/>
                  </a:lnTo>
                  <a:lnTo>
                    <a:pt x="6662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7996068" y="281825"/>
              <a:ext cx="564539" cy="2155722"/>
            </a:xfrm>
            <a:custGeom>
              <a:avLst/>
              <a:gdLst/>
              <a:ahLst/>
              <a:cxnLst/>
              <a:rect l="l" t="t" r="r" b="b"/>
              <a:pathLst>
                <a:path w="6663" h="25443" extrusionOk="0">
                  <a:moveTo>
                    <a:pt x="0" y="1"/>
                  </a:moveTo>
                  <a:lnTo>
                    <a:pt x="4367" y="4366"/>
                  </a:lnTo>
                  <a:lnTo>
                    <a:pt x="65" y="8662"/>
                  </a:lnTo>
                  <a:lnTo>
                    <a:pt x="4318" y="12915"/>
                  </a:lnTo>
                  <a:lnTo>
                    <a:pt x="151" y="17082"/>
                  </a:lnTo>
                  <a:lnTo>
                    <a:pt x="4318" y="21244"/>
                  </a:lnTo>
                  <a:lnTo>
                    <a:pt x="119" y="25443"/>
                  </a:lnTo>
                  <a:lnTo>
                    <a:pt x="2414" y="25443"/>
                  </a:lnTo>
                  <a:lnTo>
                    <a:pt x="6613" y="21244"/>
                  </a:lnTo>
                  <a:lnTo>
                    <a:pt x="2447" y="17082"/>
                  </a:lnTo>
                  <a:lnTo>
                    <a:pt x="6613" y="12915"/>
                  </a:lnTo>
                  <a:lnTo>
                    <a:pt x="2360" y="8662"/>
                  </a:lnTo>
                  <a:lnTo>
                    <a:pt x="6663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8"/>
          <p:cNvGrpSpPr/>
          <p:nvPr/>
        </p:nvGrpSpPr>
        <p:grpSpPr>
          <a:xfrm>
            <a:off x="217163" y="2525587"/>
            <a:ext cx="994527" cy="2155722"/>
            <a:chOff x="217163" y="2525587"/>
            <a:chExt cx="994527" cy="2155722"/>
          </a:xfrm>
        </p:grpSpPr>
        <p:sp>
          <p:nvSpPr>
            <p:cNvPr id="604" name="Google Shape;604;p38"/>
            <p:cNvSpPr/>
            <p:nvPr/>
          </p:nvSpPr>
          <p:spPr>
            <a:xfrm flipH="1">
              <a:off x="217163" y="2525587"/>
              <a:ext cx="564455" cy="2155722"/>
            </a:xfrm>
            <a:custGeom>
              <a:avLst/>
              <a:gdLst/>
              <a:ahLst/>
              <a:cxnLst/>
              <a:rect l="l" t="t" r="r" b="b"/>
              <a:pathLst>
                <a:path w="6662" h="25443" extrusionOk="0">
                  <a:moveTo>
                    <a:pt x="1" y="1"/>
                  </a:moveTo>
                  <a:lnTo>
                    <a:pt x="4366" y="4366"/>
                  </a:lnTo>
                  <a:lnTo>
                    <a:pt x="70" y="8662"/>
                  </a:lnTo>
                  <a:lnTo>
                    <a:pt x="4317" y="12915"/>
                  </a:lnTo>
                  <a:lnTo>
                    <a:pt x="150" y="17082"/>
                  </a:lnTo>
                  <a:lnTo>
                    <a:pt x="4317" y="21244"/>
                  </a:lnTo>
                  <a:lnTo>
                    <a:pt x="118" y="25443"/>
                  </a:lnTo>
                  <a:lnTo>
                    <a:pt x="2414" y="25443"/>
                  </a:lnTo>
                  <a:lnTo>
                    <a:pt x="6614" y="21244"/>
                  </a:lnTo>
                  <a:lnTo>
                    <a:pt x="2446" y="17082"/>
                  </a:lnTo>
                  <a:lnTo>
                    <a:pt x="6614" y="12915"/>
                  </a:lnTo>
                  <a:lnTo>
                    <a:pt x="2361" y="8662"/>
                  </a:lnTo>
                  <a:lnTo>
                    <a:pt x="6662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 flipH="1">
              <a:off x="647150" y="2525587"/>
              <a:ext cx="564539" cy="2155722"/>
            </a:xfrm>
            <a:custGeom>
              <a:avLst/>
              <a:gdLst/>
              <a:ahLst/>
              <a:cxnLst/>
              <a:rect l="l" t="t" r="r" b="b"/>
              <a:pathLst>
                <a:path w="6663" h="25443" extrusionOk="0">
                  <a:moveTo>
                    <a:pt x="0" y="1"/>
                  </a:moveTo>
                  <a:lnTo>
                    <a:pt x="4367" y="4366"/>
                  </a:lnTo>
                  <a:lnTo>
                    <a:pt x="65" y="8662"/>
                  </a:lnTo>
                  <a:lnTo>
                    <a:pt x="4318" y="12915"/>
                  </a:lnTo>
                  <a:lnTo>
                    <a:pt x="151" y="17082"/>
                  </a:lnTo>
                  <a:lnTo>
                    <a:pt x="4318" y="21244"/>
                  </a:lnTo>
                  <a:lnTo>
                    <a:pt x="119" y="25443"/>
                  </a:lnTo>
                  <a:lnTo>
                    <a:pt x="2414" y="25443"/>
                  </a:lnTo>
                  <a:lnTo>
                    <a:pt x="6613" y="21244"/>
                  </a:lnTo>
                  <a:lnTo>
                    <a:pt x="2447" y="17082"/>
                  </a:lnTo>
                  <a:lnTo>
                    <a:pt x="6613" y="12915"/>
                  </a:lnTo>
                  <a:lnTo>
                    <a:pt x="2360" y="8662"/>
                  </a:lnTo>
                  <a:lnTo>
                    <a:pt x="6663" y="4366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8"/>
          <p:cNvGrpSpPr/>
          <p:nvPr/>
        </p:nvGrpSpPr>
        <p:grpSpPr>
          <a:xfrm>
            <a:off x="8347053" y="3618159"/>
            <a:ext cx="649739" cy="977052"/>
            <a:chOff x="8347053" y="3618159"/>
            <a:chExt cx="649739" cy="977052"/>
          </a:xfrm>
        </p:grpSpPr>
        <p:sp>
          <p:nvSpPr>
            <p:cNvPr id="607" name="Google Shape;607;p38"/>
            <p:cNvSpPr/>
            <p:nvPr/>
          </p:nvSpPr>
          <p:spPr>
            <a:xfrm rot="4856925">
              <a:off x="8218132" y="3850007"/>
              <a:ext cx="907581" cy="513355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 rot="4856925">
              <a:off x="8357725" y="3994278"/>
              <a:ext cx="254339" cy="235811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8"/>
          <p:cNvGrpSpPr/>
          <p:nvPr/>
        </p:nvGrpSpPr>
        <p:grpSpPr>
          <a:xfrm>
            <a:off x="210966" y="547734"/>
            <a:ext cx="649739" cy="977052"/>
            <a:chOff x="210966" y="547734"/>
            <a:chExt cx="649739" cy="977052"/>
          </a:xfrm>
        </p:grpSpPr>
        <p:sp>
          <p:nvSpPr>
            <p:cNvPr id="610" name="Google Shape;610;p38"/>
            <p:cNvSpPr/>
            <p:nvPr/>
          </p:nvSpPr>
          <p:spPr>
            <a:xfrm rot="-4856925" flipH="1">
              <a:off x="82046" y="779582"/>
              <a:ext cx="907581" cy="513355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 rot="-4856925" flipH="1">
              <a:off x="595694" y="923853"/>
              <a:ext cx="254339" cy="235811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24F6FD-5DD1-6A43-B554-5F1B5941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40" y="580492"/>
            <a:ext cx="4825920" cy="38847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D8CFB3-3523-4080-BBA1-C2704C28D1ED}"/>
              </a:ext>
            </a:extLst>
          </p:cNvPr>
          <p:cNvCxnSpPr>
            <a:cxnSpLocks/>
          </p:cNvCxnSpPr>
          <p:nvPr/>
        </p:nvCxnSpPr>
        <p:spPr>
          <a:xfrm>
            <a:off x="3505200" y="1285658"/>
            <a:ext cx="944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38A0FB-1FE0-4699-AB29-099BA45098D3}"/>
              </a:ext>
            </a:extLst>
          </p:cNvPr>
          <p:cNvCxnSpPr>
            <a:cxnSpLocks/>
          </p:cNvCxnSpPr>
          <p:nvPr/>
        </p:nvCxnSpPr>
        <p:spPr>
          <a:xfrm flipH="1">
            <a:off x="5424804" y="2764790"/>
            <a:ext cx="7850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1E00D9-6512-43B9-A45C-6CBCA1A8A868}"/>
              </a:ext>
            </a:extLst>
          </p:cNvPr>
          <p:cNvCxnSpPr>
            <a:cxnSpLocks/>
          </p:cNvCxnSpPr>
          <p:nvPr/>
        </p:nvCxnSpPr>
        <p:spPr>
          <a:xfrm flipH="1">
            <a:off x="3505200" y="3126740"/>
            <a:ext cx="944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232592-AB2D-4232-A87D-961E90EB66D2}"/>
              </a:ext>
            </a:extLst>
          </p:cNvPr>
          <p:cNvCxnSpPr>
            <a:cxnSpLocks/>
          </p:cNvCxnSpPr>
          <p:nvPr/>
        </p:nvCxnSpPr>
        <p:spPr>
          <a:xfrm flipH="1">
            <a:off x="4449233" y="1767840"/>
            <a:ext cx="9755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B62405-469D-4D7B-9A2C-350984517337}"/>
              </a:ext>
            </a:extLst>
          </p:cNvPr>
          <p:cNvCxnSpPr>
            <a:cxnSpLocks/>
          </p:cNvCxnSpPr>
          <p:nvPr/>
        </p:nvCxnSpPr>
        <p:spPr>
          <a:xfrm>
            <a:off x="5424804" y="1767840"/>
            <a:ext cx="0" cy="996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B65390-FDD9-4CE1-AE54-BE35F4086C32}"/>
              </a:ext>
            </a:extLst>
          </p:cNvPr>
          <p:cNvCxnSpPr>
            <a:cxnSpLocks/>
          </p:cNvCxnSpPr>
          <p:nvPr/>
        </p:nvCxnSpPr>
        <p:spPr>
          <a:xfrm>
            <a:off x="4449233" y="3126740"/>
            <a:ext cx="0" cy="491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8C2CD1-EC65-46F8-B88E-69CE92A33158}"/>
              </a:ext>
            </a:extLst>
          </p:cNvPr>
          <p:cNvCxnSpPr>
            <a:cxnSpLocks/>
          </p:cNvCxnSpPr>
          <p:nvPr/>
        </p:nvCxnSpPr>
        <p:spPr>
          <a:xfrm>
            <a:off x="4449233" y="1266825"/>
            <a:ext cx="0" cy="5010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F35094-13E6-4158-A2A0-E71C24F2B378}"/>
              </a:ext>
            </a:extLst>
          </p:cNvPr>
          <p:cNvCxnSpPr>
            <a:cxnSpLocks/>
          </p:cNvCxnSpPr>
          <p:nvPr/>
        </p:nvCxnSpPr>
        <p:spPr>
          <a:xfrm flipH="1">
            <a:off x="4433888" y="3625466"/>
            <a:ext cx="9909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47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4D02-9DF2-400D-BE16-8E97EFD2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TERIMA</a:t>
            </a:r>
            <a:br>
              <a:rPr lang="en-US" dirty="0"/>
            </a:br>
            <a:r>
              <a:rPr lang="en-US" dirty="0"/>
              <a:t>KASIH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2351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36"/>
          <p:cNvGrpSpPr/>
          <p:nvPr/>
        </p:nvGrpSpPr>
        <p:grpSpPr>
          <a:xfrm>
            <a:off x="8373116" y="1907904"/>
            <a:ext cx="537253" cy="476192"/>
            <a:chOff x="8373116" y="1907904"/>
            <a:chExt cx="537253" cy="476192"/>
          </a:xfrm>
        </p:grpSpPr>
        <p:sp>
          <p:nvSpPr>
            <p:cNvPr id="485" name="Google Shape;485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6"/>
          <p:cNvGrpSpPr/>
          <p:nvPr/>
        </p:nvGrpSpPr>
        <p:grpSpPr>
          <a:xfrm>
            <a:off x="187543" y="670342"/>
            <a:ext cx="653554" cy="629939"/>
            <a:chOff x="8272652" y="1892288"/>
            <a:chExt cx="827703" cy="797795"/>
          </a:xfrm>
        </p:grpSpPr>
        <p:sp>
          <p:nvSpPr>
            <p:cNvPr id="488" name="Google Shape;488;p36"/>
            <p:cNvSpPr/>
            <p:nvPr/>
          </p:nvSpPr>
          <p:spPr>
            <a:xfrm rot="-10256884" flipH="1">
              <a:off x="8321370" y="1952555"/>
              <a:ext cx="730268" cy="67711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 rot="-10256884" flipH="1">
              <a:off x="8328924" y="1944223"/>
              <a:ext cx="715135" cy="693925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 rot="-10256884" flipH="1">
              <a:off x="8330422" y="2235038"/>
              <a:ext cx="698855" cy="395344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 rot="-10256884" flipH="1">
              <a:off x="8321877" y="2225393"/>
              <a:ext cx="699925" cy="412197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6"/>
          <p:cNvGrpSpPr/>
          <p:nvPr/>
        </p:nvGrpSpPr>
        <p:grpSpPr>
          <a:xfrm rot="5400000">
            <a:off x="61191" y="4111977"/>
            <a:ext cx="772426" cy="519717"/>
            <a:chOff x="8286630" y="1495902"/>
            <a:chExt cx="772426" cy="519717"/>
          </a:xfrm>
        </p:grpSpPr>
        <p:sp>
          <p:nvSpPr>
            <p:cNvPr id="493" name="Google Shape;493;p36"/>
            <p:cNvSpPr/>
            <p:nvPr/>
          </p:nvSpPr>
          <p:spPr>
            <a:xfrm rot="-10256884" flipH="1">
              <a:off x="8323180" y="1558112"/>
              <a:ext cx="698893" cy="395344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 rot="-10256884" flipH="1">
              <a:off x="8314588" y="1549700"/>
              <a:ext cx="716511" cy="412121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 rot="-10256884" flipH="1">
              <a:off x="8578932" y="1520949"/>
              <a:ext cx="195857" cy="181602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 rot="-10256884" flipH="1">
              <a:off x="8569943" y="1512207"/>
              <a:ext cx="209156" cy="198341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6"/>
          <p:cNvGrpSpPr/>
          <p:nvPr/>
        </p:nvGrpSpPr>
        <p:grpSpPr>
          <a:xfrm rot="10800000" flipH="1">
            <a:off x="8260271" y="3438481"/>
            <a:ext cx="775736" cy="858152"/>
            <a:chOff x="8279621" y="819010"/>
            <a:chExt cx="775736" cy="858152"/>
          </a:xfrm>
        </p:grpSpPr>
        <p:sp>
          <p:nvSpPr>
            <p:cNvPr id="498" name="Google Shape;498;p36"/>
            <p:cNvSpPr/>
            <p:nvPr/>
          </p:nvSpPr>
          <p:spPr>
            <a:xfrm rot="-10256884" flipH="1">
              <a:off x="8319716" y="1219612"/>
              <a:ext cx="698855" cy="395382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 rot="-10256884" flipH="1">
              <a:off x="8311079" y="1211258"/>
              <a:ext cx="716320" cy="412121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 rot="-10256884" flipH="1">
              <a:off x="8316213" y="881170"/>
              <a:ext cx="698664" cy="395306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 rot="-10256884" flipH="1">
              <a:off x="8307681" y="871482"/>
              <a:ext cx="699657" cy="412082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 rot="-10256884" flipH="1">
              <a:off x="8575417" y="1184959"/>
              <a:ext cx="195857" cy="181640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 rot="-10256884" flipH="1">
              <a:off x="8571142" y="1176613"/>
              <a:ext cx="204226" cy="19826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 rot="-10256884" flipH="1">
              <a:off x="8571988" y="849041"/>
              <a:ext cx="195627" cy="181411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 rot="-10256884" flipH="1">
              <a:off x="8567626" y="840668"/>
              <a:ext cx="204302" cy="198226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483;p36">
            <a:extLst>
              <a:ext uri="{FF2B5EF4-FFF2-40B4-BE49-F238E27FC236}">
                <a16:creationId xmlns:a16="http://schemas.microsoft.com/office/drawing/2014/main" id="{EC33260F-3ACA-8E44-B555-815617F3D580}"/>
              </a:ext>
            </a:extLst>
          </p:cNvPr>
          <p:cNvSpPr txBox="1">
            <a:spLocks/>
          </p:cNvSpPr>
          <p:nvPr/>
        </p:nvSpPr>
        <p:spPr>
          <a:xfrm>
            <a:off x="752364" y="566232"/>
            <a:ext cx="7540500" cy="36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Black Han Sans"/>
              <a:buAutoNum type="arabicPeriod"/>
              <a:defRPr sz="1250" b="0" i="0" u="none" strike="noStrike" cap="none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pPr marL="342900" indent="-342900" algn="just">
              <a:buAutoNum type="arabicPeriod" startAt="10"/>
              <a:tabLst>
                <a:tab pos="350838" algn="l"/>
              </a:tabLst>
            </a:pPr>
            <a:r>
              <a:rPr lang="id-ID" dirty="0">
                <a:latin typeface="Franklin Gothic Book" panose="020B0503020102020204" pitchFamily="34" charset="0"/>
              </a:rPr>
              <a:t>Apabila peserta mengalami gangguan pada </a:t>
            </a:r>
            <a:r>
              <a:rPr lang="id-ID" i="1" dirty="0" err="1">
                <a:latin typeface="Franklin Gothic Book" panose="020B0503020102020204" pitchFamily="34" charset="0"/>
              </a:rPr>
              <a:t>device</a:t>
            </a:r>
            <a:r>
              <a:rPr lang="id-ID" dirty="0">
                <a:latin typeface="Franklin Gothic Book" panose="020B0503020102020204" pitchFamily="34" charset="0"/>
              </a:rPr>
              <a:t> / </a:t>
            </a:r>
            <a:r>
              <a:rPr lang="id-ID" i="1" dirty="0" err="1">
                <a:latin typeface="Franklin Gothic Book" panose="020B0503020102020204" pitchFamily="34" charset="0"/>
              </a:rPr>
              <a:t>error</a:t>
            </a:r>
            <a:r>
              <a:rPr lang="id-ID" dirty="0">
                <a:latin typeface="Franklin Gothic Book" panose="020B0503020102020204" pitchFamily="34" charset="0"/>
              </a:rPr>
              <a:t> pada koneksi/jaringan </a:t>
            </a:r>
            <a:r>
              <a:rPr lang="en-US" dirty="0">
                <a:latin typeface="Franklin Gothic Book" panose="020B0503020102020204" pitchFamily="34" charset="0"/>
              </a:rPr>
              <a:t>pada </a:t>
            </a:r>
            <a:r>
              <a:rPr lang="en-US" dirty="0" err="1">
                <a:latin typeface="Franklin Gothic Book" panose="020B0503020102020204" pitchFamily="34" charset="0"/>
              </a:rPr>
              <a:t>saat</a:t>
            </a:r>
            <a:r>
              <a:rPr lang="en-US" dirty="0">
                <a:latin typeface="Franklin Gothic Book" panose="020B0503020102020204" pitchFamily="34" charset="0"/>
              </a:rPr>
              <a:t> 	</a:t>
            </a:r>
            <a:r>
              <a:rPr lang="en-US" dirty="0" err="1">
                <a:latin typeface="Franklin Gothic Book" panose="020B0503020102020204" pitchFamily="34" charset="0"/>
              </a:rPr>
              <a:t>perlombaan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 err="1">
                <a:latin typeface="Franklin Gothic Book" panose="020B0503020102020204" pitchFamily="34" charset="0"/>
              </a:rPr>
              <a:t>diberikan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toleransi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selama</a:t>
            </a:r>
            <a:r>
              <a:rPr lang="en-US" dirty="0">
                <a:latin typeface="Franklin Gothic Book" panose="020B0503020102020204" pitchFamily="34" charset="0"/>
              </a:rPr>
              <a:t> 3 </a:t>
            </a:r>
            <a:r>
              <a:rPr lang="en-US" dirty="0" err="1">
                <a:latin typeface="Franklin Gothic Book" panose="020B0503020102020204" pitchFamily="34" charset="0"/>
              </a:rPr>
              <a:t>menit</a:t>
            </a:r>
            <a:r>
              <a:rPr lang="en-US" dirty="0">
                <a:latin typeface="Franklin Gothic Book" panose="020B0503020102020204" pitchFamily="34" charset="0"/>
              </a:rPr>
              <a:t> dan </a:t>
            </a:r>
            <a:r>
              <a:rPr lang="en-US" b="1" dirty="0" err="1">
                <a:latin typeface="Franklin Gothic Book" panose="020B0503020102020204" pitchFamily="34" charset="0"/>
              </a:rPr>
              <a:t>wajib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menghubungi LO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melalui</a:t>
            </a:r>
            <a:r>
              <a:rPr lang="en-US" dirty="0">
                <a:latin typeface="Franklin Gothic Book" panose="020B0503020102020204" pitchFamily="34" charset="0"/>
              </a:rPr>
              <a:t> WA</a:t>
            </a:r>
            <a:r>
              <a:rPr lang="id-ID" dirty="0">
                <a:latin typeface="Franklin Gothic Book" panose="020B0503020102020204" pitchFamily="34" charset="0"/>
              </a:rPr>
              <a:t> disertai 	dengan bukti </a:t>
            </a:r>
            <a:r>
              <a:rPr lang="id-ID" i="1" dirty="0" err="1">
                <a:latin typeface="Franklin Gothic Book" panose="020B0503020102020204" pitchFamily="34" charset="0"/>
              </a:rPr>
              <a:t>screenshot</a:t>
            </a:r>
            <a:r>
              <a:rPr lang="id-ID" dirty="0">
                <a:latin typeface="Franklin Gothic Book" panose="020B0503020102020204" pitchFamily="34" charset="0"/>
              </a:rPr>
              <a:t>/ foto </a:t>
            </a:r>
            <a:r>
              <a:rPr lang="id-ID" i="1" dirty="0" err="1">
                <a:latin typeface="Franklin Gothic Book" panose="020B0503020102020204" pitchFamily="34" charset="0"/>
              </a:rPr>
              <a:t>connection</a:t>
            </a:r>
            <a:r>
              <a:rPr lang="id-ID" i="1" dirty="0">
                <a:latin typeface="Franklin Gothic Book" panose="020B0503020102020204" pitchFamily="34" charset="0"/>
              </a:rPr>
              <a:t> </a:t>
            </a:r>
            <a:r>
              <a:rPr lang="id-ID" i="1" dirty="0" err="1">
                <a:latin typeface="Franklin Gothic Book" panose="020B0503020102020204" pitchFamily="34" charset="0"/>
              </a:rPr>
              <a:t>lost</a:t>
            </a:r>
            <a:r>
              <a:rPr lang="id-ID" i="1" dirty="0">
                <a:latin typeface="Franklin Gothic Book" panose="020B0503020102020204" pitchFamily="34" charset="0"/>
              </a:rPr>
              <a:t>/ </a:t>
            </a:r>
            <a:r>
              <a:rPr lang="id-ID" i="1" dirty="0" err="1">
                <a:latin typeface="Franklin Gothic Book" panose="020B0503020102020204" pitchFamily="34" charset="0"/>
              </a:rPr>
              <a:t>error</a:t>
            </a:r>
            <a:r>
              <a:rPr lang="id-ID" i="1" dirty="0"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dengan memperlihatkan waktu/jam</a:t>
            </a:r>
            <a:r>
              <a:rPr lang="en-US" dirty="0">
                <a:latin typeface="Franklin Gothic Book" panose="020B0503020102020204" pitchFamily="34" charset="0"/>
              </a:rPr>
              <a:t>. </a:t>
            </a:r>
            <a:r>
              <a:rPr lang="en-US" dirty="0" err="1">
                <a:latin typeface="Franklin Gothic Book" panose="020B0503020102020204" pitchFamily="34" charset="0"/>
              </a:rPr>
              <a:t>Apabila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dalam</a:t>
            </a:r>
            <a:r>
              <a:rPr lang="en-US" dirty="0">
                <a:latin typeface="Franklin Gothic Book" panose="020B0503020102020204" pitchFamily="34" charset="0"/>
              </a:rPr>
              <a:t> 	</a:t>
            </a:r>
            <a:r>
              <a:rPr lang="en-US" dirty="0" err="1">
                <a:latin typeface="Franklin Gothic Book" panose="020B0503020102020204" pitchFamily="34" charset="0"/>
              </a:rPr>
              <a:t>waktu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toleransi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peserta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tidak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memasuki</a:t>
            </a:r>
            <a:r>
              <a:rPr lang="en-US" dirty="0">
                <a:latin typeface="Franklin Gothic Book" panose="020B0503020102020204" pitchFamily="34" charset="0"/>
              </a:rPr>
              <a:t> room Zoom </a:t>
            </a:r>
            <a:r>
              <a:rPr lang="en-US" dirty="0" err="1">
                <a:latin typeface="Franklin Gothic Book" panose="020B0503020102020204" pitchFamily="34" charset="0"/>
              </a:rPr>
              <a:t>kembali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 err="1">
                <a:latin typeface="Franklin Gothic Book" panose="020B0503020102020204" pitchFamily="34" charset="0"/>
              </a:rPr>
              <a:t>maka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peserta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dinyatakan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gugur</a:t>
            </a:r>
            <a:r>
              <a:rPr lang="en-US" dirty="0">
                <a:latin typeface="Franklin Gothic Book" panose="020B0503020102020204" pitchFamily="34" charset="0"/>
              </a:rPr>
              <a:t>. </a:t>
            </a:r>
          </a:p>
          <a:p>
            <a:pPr marL="342900" indent="-342900" algn="just">
              <a:buFont typeface="Black Han Sans"/>
              <a:buAutoNum type="arabicPeriod" startAt="10"/>
              <a:tabLst>
                <a:tab pos="350838" algn="l"/>
              </a:tabLst>
            </a:pPr>
            <a:r>
              <a:rPr lang="id-ID" dirty="0">
                <a:latin typeface="Franklin Gothic Book" panose="020B0503020102020204" pitchFamily="34" charset="0"/>
              </a:rPr>
              <a:t>Peserta tidak boleh meninggalkan </a:t>
            </a:r>
            <a:r>
              <a:rPr lang="id-ID" i="1" dirty="0">
                <a:latin typeface="Franklin Gothic Book" panose="020B0503020102020204" pitchFamily="34" charset="0"/>
              </a:rPr>
              <a:t>Zoom</a:t>
            </a:r>
            <a:r>
              <a:rPr lang="id-ID" dirty="0">
                <a:latin typeface="Franklin Gothic Book" panose="020B0503020102020204" pitchFamily="34" charset="0"/>
              </a:rPr>
              <a:t> begitu saja atau mengerjakan hal lain di luar kompetisi. Apabila </a:t>
            </a:r>
            <a:r>
              <a:rPr lang="en-US" dirty="0" err="1">
                <a:latin typeface="Franklin Gothic Book" panose="020B0503020102020204" pitchFamily="34" charset="0"/>
              </a:rPr>
              <a:t>panitia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mengetahui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hal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tersebut</a:t>
            </a:r>
            <a:r>
              <a:rPr lang="en-US" dirty="0">
                <a:latin typeface="Franklin Gothic Book" panose="020B0503020102020204" pitchFamily="34" charset="0"/>
              </a:rPr>
              <a:t>,</a:t>
            </a:r>
            <a:r>
              <a:rPr lang="id-ID" dirty="0">
                <a:latin typeface="Franklin Gothic Book" panose="020B0503020102020204" pitchFamily="34" charset="0"/>
              </a:rPr>
              <a:t> maka akan dilakukan </a:t>
            </a:r>
            <a:r>
              <a:rPr lang="en-US" dirty="0" err="1">
                <a:latin typeface="Franklin Gothic Book" panose="020B0503020102020204" pitchFamily="34" charset="0"/>
              </a:rPr>
              <a:t>diberikan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 algn="just">
              <a:buFont typeface="Black Han Sans"/>
              <a:buAutoNum type="arabicPeriod" startAt="10"/>
              <a:tabLst>
                <a:tab pos="350838" algn="l"/>
              </a:tabLst>
            </a:pPr>
            <a:r>
              <a:rPr lang="id-ID" dirty="0">
                <a:latin typeface="Franklin Gothic Book" panose="020B0503020102020204" pitchFamily="34" charset="0"/>
              </a:rPr>
              <a:t>Selama </a:t>
            </a:r>
            <a:r>
              <a:rPr lang="en-US" dirty="0" err="1">
                <a:latin typeface="Franklin Gothic Book" panose="020B0503020102020204" pitchFamily="34" charset="0"/>
              </a:rPr>
              <a:t>perlombaan</a:t>
            </a:r>
            <a:r>
              <a:rPr lang="id-ID" dirty="0">
                <a:latin typeface="Franklin Gothic Book" panose="020B0503020102020204" pitchFamily="34" charset="0"/>
              </a:rPr>
              <a:t> berlangsung, peserta </a:t>
            </a:r>
            <a:r>
              <a:rPr lang="id-ID" b="1" dirty="0">
                <a:latin typeface="Franklin Gothic Book" panose="020B0503020102020204" pitchFamily="34" charset="0"/>
              </a:rPr>
              <a:t>dilarang</a:t>
            </a:r>
            <a:r>
              <a:rPr lang="id-ID" dirty="0">
                <a:latin typeface="Franklin Gothic Book" panose="020B0503020102020204" pitchFamily="34" charset="0"/>
              </a:rPr>
              <a:t> berdiskusi dengan pihak lain dan dilarang membuka buku/ situs internet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 algn="just">
              <a:buFont typeface="Black Han Sans"/>
              <a:buAutoNum type="arabicPeriod" startAt="10"/>
              <a:tabLst>
                <a:tab pos="350838" algn="l"/>
              </a:tabLst>
            </a:pPr>
            <a:r>
              <a:rPr lang="en-US" i="1" dirty="0">
                <a:latin typeface="Franklin Gothic Book" panose="020B0503020102020204" pitchFamily="34" charset="0"/>
              </a:rPr>
              <a:t>Room Zoom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babak</a:t>
            </a:r>
            <a:r>
              <a:rPr lang="en-US" dirty="0">
                <a:latin typeface="Franklin Gothic Book" panose="020B0503020102020204" pitchFamily="34" charset="0"/>
              </a:rPr>
              <a:t> final </a:t>
            </a:r>
            <a:r>
              <a:rPr lang="en-US" dirty="0" err="1">
                <a:latin typeface="Franklin Gothic Book" panose="020B0503020102020204" pitchFamily="34" charset="0"/>
              </a:rPr>
              <a:t>bersifat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umum</a:t>
            </a:r>
            <a:r>
              <a:rPr lang="en-US" dirty="0">
                <a:latin typeface="Franklin Gothic Book" panose="020B0503020102020204" pitchFamily="34" charset="0"/>
              </a:rPr>
              <a:t> dan </a:t>
            </a:r>
            <a:r>
              <a:rPr lang="en-US" dirty="0" err="1">
                <a:latin typeface="Franklin Gothic Book" panose="020B0503020102020204" pitchFamily="34" charset="0"/>
              </a:rPr>
              <a:t>dapat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ditonton</a:t>
            </a:r>
            <a:r>
              <a:rPr lang="en-US" dirty="0">
                <a:latin typeface="Franklin Gothic Book" panose="020B0503020102020204" pitchFamily="34" charset="0"/>
              </a:rPr>
              <a:t> oleh </a:t>
            </a:r>
            <a:r>
              <a:rPr lang="en-US" dirty="0" err="1">
                <a:latin typeface="Franklin Gothic Book" panose="020B0503020102020204" pitchFamily="34" charset="0"/>
              </a:rPr>
              <a:t>khalayak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umum</a:t>
            </a:r>
            <a:r>
              <a:rPr lang="en-US" dirty="0">
                <a:latin typeface="Franklin Gothic Book" panose="020B0503020102020204" pitchFamily="34" charset="0"/>
              </a:rPr>
              <a:t>. </a:t>
            </a:r>
            <a:r>
              <a:rPr lang="en-US" i="1" dirty="0">
                <a:latin typeface="Franklin Gothic Book" panose="020B0503020102020204" pitchFamily="34" charset="0"/>
              </a:rPr>
              <a:t>Link Room Zoom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dibagikan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melalui</a:t>
            </a:r>
            <a:r>
              <a:rPr lang="en-US" dirty="0">
                <a:latin typeface="Franklin Gothic Book" panose="020B0503020102020204" pitchFamily="34" charset="0"/>
              </a:rPr>
              <a:t> media </a:t>
            </a:r>
            <a:r>
              <a:rPr lang="en-US" dirty="0" err="1">
                <a:latin typeface="Franklin Gothic Book" panose="020B0503020102020204" pitchFamily="34" charset="0"/>
              </a:rPr>
              <a:t>sosial</a:t>
            </a:r>
            <a:r>
              <a:rPr lang="en-US" dirty="0">
                <a:latin typeface="Franklin Gothic Book" panose="020B0503020102020204" pitchFamily="34" charset="0"/>
              </a:rPr>
              <a:t> DOKCIL FK UHT 2021.  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10"/>
              <a:tabLst>
                <a:tab pos="350838" algn="l"/>
              </a:tabLst>
            </a:pPr>
            <a:r>
              <a:rPr lang="id-ID" dirty="0">
                <a:latin typeface="Franklin Gothic Book" panose="020B0503020102020204" pitchFamily="34" charset="0"/>
              </a:rPr>
              <a:t>Penonton </a:t>
            </a:r>
            <a:r>
              <a:rPr lang="en-US" b="1" dirty="0" err="1">
                <a:latin typeface="Franklin Gothic Book" panose="020B0503020102020204" pitchFamily="34" charset="0"/>
              </a:rPr>
              <a:t>wajib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i="1" dirty="0">
                <a:latin typeface="Franklin Gothic Book" panose="020B0503020102020204" pitchFamily="34" charset="0"/>
              </a:rPr>
              <a:t>mute</a:t>
            </a:r>
            <a:r>
              <a:rPr lang="en-US" i="1" dirty="0">
                <a:latin typeface="Franklin Gothic Book" panose="020B0503020102020204" pitchFamily="34" charset="0"/>
              </a:rPr>
              <a:t> audio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i="1" dirty="0">
                <a:latin typeface="Franklin Gothic Book" panose="020B0503020102020204" pitchFamily="34" charset="0"/>
              </a:rPr>
              <a:t>Zoom</a:t>
            </a:r>
            <a:r>
              <a:rPr lang="en-US" dirty="0">
                <a:latin typeface="Franklin Gothic Book" panose="020B0503020102020204" pitchFamily="34" charset="0"/>
              </a:rPr>
              <a:t>, agar </a:t>
            </a:r>
            <a:r>
              <a:rPr lang="en-US" dirty="0" err="1">
                <a:latin typeface="Franklin Gothic Book" panose="020B0503020102020204" pitchFamily="34" charset="0"/>
              </a:rPr>
              <a:t>tidak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mengganggu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konsentrasi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peserta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selama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perlombaan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berlangsung</a:t>
            </a:r>
            <a:r>
              <a:rPr lang="id-ID" dirty="0">
                <a:latin typeface="Franklin Gothic Book" panose="020B0503020102020204" pitchFamily="34" charset="0"/>
              </a:rPr>
              <a:t>.</a:t>
            </a:r>
            <a:r>
              <a:rPr lang="en-ID" dirty="0">
                <a:latin typeface="Franklin Gothic Book" panose="020B0503020102020204" pitchFamily="34" charset="0"/>
              </a:rPr>
              <a:t> </a:t>
            </a:r>
          </a:p>
          <a:p>
            <a:pPr marL="342900" indent="-342900" algn="just">
              <a:buFont typeface="Black Han Sans"/>
              <a:buAutoNum type="arabicPeriod" startAt="10"/>
              <a:tabLst>
                <a:tab pos="350838" algn="l"/>
              </a:tabLst>
            </a:pPr>
            <a:r>
              <a:rPr lang="id-ID" dirty="0">
                <a:latin typeface="Franklin Gothic Book" panose="020B0503020102020204" pitchFamily="34" charset="0"/>
              </a:rPr>
              <a:t>Penonton tidak boleh membantu peserta menjawab pertanyaan dalam bentuk </a:t>
            </a:r>
            <a:r>
              <a:rPr lang="id-ID" dirty="0" err="1">
                <a:latin typeface="Franklin Gothic Book" panose="020B0503020102020204" pitchFamily="34" charset="0"/>
              </a:rPr>
              <a:t>apapun</a:t>
            </a:r>
            <a:r>
              <a:rPr lang="id-ID" dirty="0">
                <a:latin typeface="Franklin Gothic Book" panose="020B0503020102020204" pitchFamily="34" charset="0"/>
              </a:rPr>
              <a:t>. Penonton yang </a:t>
            </a:r>
            <a:r>
              <a:rPr lang="en-US" dirty="0" err="1">
                <a:latin typeface="Franklin Gothic Book" panose="020B0503020102020204" pitchFamily="34" charset="0"/>
              </a:rPr>
              <a:t>diketahui</a:t>
            </a:r>
            <a:r>
              <a:rPr lang="id-ID" dirty="0">
                <a:latin typeface="Franklin Gothic Book" panose="020B0503020102020204" pitchFamily="34" charset="0"/>
              </a:rPr>
              <a:t> telah memberikan bantuan jawaban maka akan dikeluarkan dari </a:t>
            </a:r>
            <a:r>
              <a:rPr lang="id-ID" i="1" dirty="0" err="1">
                <a:latin typeface="Franklin Gothic Book" panose="020B0503020102020204" pitchFamily="34" charset="0"/>
              </a:rPr>
              <a:t>room</a:t>
            </a:r>
            <a:r>
              <a:rPr lang="id-ID" i="1" dirty="0">
                <a:latin typeface="Franklin Gothic Book" panose="020B0503020102020204" pitchFamily="34" charset="0"/>
              </a:rPr>
              <a:t> Zoom</a:t>
            </a:r>
            <a:r>
              <a:rPr lang="id-ID" dirty="0">
                <a:latin typeface="Franklin Gothic Book" panose="020B0503020102020204" pitchFamily="34" charset="0"/>
              </a:rPr>
              <a:t>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 algn="just">
              <a:buFont typeface="Black Han Sans"/>
              <a:buAutoNum type="arabicPeriod" startAt="10"/>
              <a:tabLst>
                <a:tab pos="350838" algn="l"/>
              </a:tabLst>
            </a:pPr>
            <a:r>
              <a:rPr lang="id-ID" dirty="0">
                <a:latin typeface="Franklin Gothic Book" panose="020B0503020102020204" pitchFamily="34" charset="0"/>
              </a:rPr>
              <a:t>Apabila panitia mengetahui adanya kecurangan, maka akan diberikan peringatan pertama</a:t>
            </a:r>
            <a:r>
              <a:rPr lang="en-US" dirty="0">
                <a:latin typeface="Franklin Gothic Book" panose="020B0503020102020204" pitchFamily="34" charset="0"/>
              </a:rPr>
              <a:t>. </a:t>
            </a:r>
            <a:r>
              <a:rPr lang="en-US" dirty="0" err="1">
                <a:latin typeface="Franklin Gothic Book" panose="020B0503020102020204" pitchFamily="34" charset="0"/>
              </a:rPr>
              <a:t>Apabila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peserta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tersebut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mengulangi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kecurangan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kedua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kalinya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 err="1">
                <a:latin typeface="Franklin Gothic Book" panose="020B0503020102020204" pitchFamily="34" charset="0"/>
              </a:rPr>
              <a:t>maka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diberikan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peringatan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kedua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dan poin peserta akan dikurangi sebesar 10 poin dan apabila peserta tersebut mengulangi kecurangan yang ke</a:t>
            </a:r>
            <a:r>
              <a:rPr lang="en-US" dirty="0" err="1">
                <a:latin typeface="Franklin Gothic Book" panose="020B0503020102020204" pitchFamily="34" charset="0"/>
              </a:rPr>
              <a:t>tiga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kalinya, maka peserta tersebut akan di </a:t>
            </a:r>
            <a:r>
              <a:rPr lang="id-ID" b="1" dirty="0">
                <a:latin typeface="Franklin Gothic Book" panose="020B0503020102020204" pitchFamily="34" charset="0"/>
              </a:rPr>
              <a:t>diskualifikasi.</a:t>
            </a:r>
            <a:endParaRPr lang="en-US" b="1" dirty="0">
              <a:latin typeface="Franklin Gothic Book" panose="020B0503020102020204" pitchFamily="34" charset="0"/>
            </a:endParaRPr>
          </a:p>
          <a:p>
            <a:pPr marL="342900" indent="-342900" algn="just">
              <a:buAutoNum type="arabicPeriod" startAt="17"/>
              <a:tabLst>
                <a:tab pos="350838" algn="l"/>
              </a:tabLst>
            </a:pPr>
            <a:r>
              <a:rPr lang="id-ID" dirty="0">
                <a:latin typeface="Franklin Gothic Book" panose="020B0503020102020204" pitchFamily="34" charset="0"/>
              </a:rPr>
              <a:t>Akan diambil 5 peserta terbaik sebagai juara pertama, kedua, ketiga, harapan satu dan harapan dua.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 algn="just">
              <a:buFont typeface="Black Han Sans"/>
              <a:buAutoNum type="arabicPeriod" startAt="17"/>
              <a:tabLst>
                <a:tab pos="350838" algn="l"/>
              </a:tabLst>
            </a:pPr>
            <a:r>
              <a:rPr lang="id-ID" dirty="0">
                <a:latin typeface="Franklin Gothic Book" panose="020B0503020102020204" pitchFamily="34" charset="0"/>
              </a:rPr>
              <a:t>Semua keputusan juri dan panitia tidak dapat diganggu gugat.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 algn="just"/>
            <a:endParaRPr lang="en-ID" dirty="0">
              <a:latin typeface="Franklin Gothic Book" panose="020B0503020102020204" pitchFamily="34" charset="0"/>
            </a:endParaRPr>
          </a:p>
          <a:p>
            <a:pPr marL="342900" indent="-342900" algn="just"/>
            <a:endParaRPr lang="en-ID" dirty="0">
              <a:latin typeface="Franklin Gothic Book" panose="020B0503020102020204" pitchFamily="34" charset="0"/>
            </a:endParaRPr>
          </a:p>
          <a:p>
            <a:pPr marL="342900" indent="-342900" algn="just"/>
            <a:endParaRPr lang="en-ID" dirty="0">
              <a:latin typeface="Franklin Gothic Book" panose="020B0503020102020204" pitchFamily="34" charset="0"/>
            </a:endParaRPr>
          </a:p>
          <a:p>
            <a:pPr marL="342900" indent="-342900" algn="just"/>
            <a:endParaRPr lang="en-ID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51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CERDAS </a:t>
            </a:r>
            <a:r>
              <a:rPr lang="en" dirty="0">
                <a:solidFill>
                  <a:schemeClr val="accent5"/>
                </a:solidFill>
              </a:rPr>
              <a:t>CERMAT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1"/>
          </p:nvPr>
        </p:nvSpPr>
        <p:spPr>
          <a:xfrm>
            <a:off x="1292801" y="2017811"/>
            <a:ext cx="2846062" cy="5366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CHOOSE THE ROOM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13" name="Google Shape;813;p43"/>
          <p:cNvSpPr txBox="1">
            <a:spLocks noGrp="1"/>
          </p:cNvSpPr>
          <p:nvPr>
            <p:ph type="subTitle" idx="3"/>
          </p:nvPr>
        </p:nvSpPr>
        <p:spPr>
          <a:xfrm>
            <a:off x="5005139" y="2017811"/>
            <a:ext cx="284606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TEKA TEKI SILANG</a:t>
            </a:r>
            <a:endParaRPr dirty="0"/>
          </a:p>
        </p:txBody>
      </p:sp>
      <p:sp>
        <p:nvSpPr>
          <p:cNvPr id="815" name="Google Shape;815;p43"/>
          <p:cNvSpPr/>
          <p:nvPr/>
        </p:nvSpPr>
        <p:spPr>
          <a:xfrm>
            <a:off x="758176" y="2037892"/>
            <a:ext cx="455547" cy="449719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3"/>
          <p:cNvGrpSpPr/>
          <p:nvPr/>
        </p:nvGrpSpPr>
        <p:grpSpPr>
          <a:xfrm>
            <a:off x="6148157" y="1340931"/>
            <a:ext cx="560024" cy="554886"/>
            <a:chOff x="6279086" y="1761583"/>
            <a:chExt cx="560024" cy="554886"/>
          </a:xfrm>
        </p:grpSpPr>
        <p:sp>
          <p:nvSpPr>
            <p:cNvPr id="817" name="Google Shape;817;p43"/>
            <p:cNvSpPr/>
            <p:nvPr/>
          </p:nvSpPr>
          <p:spPr>
            <a:xfrm>
              <a:off x="6288500" y="1770016"/>
              <a:ext cx="541197" cy="537903"/>
            </a:xfrm>
            <a:custGeom>
              <a:avLst/>
              <a:gdLst/>
              <a:ahLst/>
              <a:cxnLst/>
              <a:rect l="l" t="t" r="r" b="b"/>
              <a:pathLst>
                <a:path w="13798" h="13714" extrusionOk="0">
                  <a:moveTo>
                    <a:pt x="11492" y="1"/>
                  </a:moveTo>
                  <a:cubicBezTo>
                    <a:pt x="11375" y="1"/>
                    <a:pt x="11259" y="46"/>
                    <a:pt x="11170" y="138"/>
                  </a:cubicBezTo>
                  <a:lnTo>
                    <a:pt x="178" y="11124"/>
                  </a:lnTo>
                  <a:cubicBezTo>
                    <a:pt x="0" y="11302"/>
                    <a:pt x="0" y="11595"/>
                    <a:pt x="178" y="11773"/>
                  </a:cubicBezTo>
                  <a:lnTo>
                    <a:pt x="1989" y="13579"/>
                  </a:lnTo>
                  <a:cubicBezTo>
                    <a:pt x="2076" y="13669"/>
                    <a:pt x="2193" y="13713"/>
                    <a:pt x="2309" y="13713"/>
                  </a:cubicBezTo>
                  <a:cubicBezTo>
                    <a:pt x="2424" y="13713"/>
                    <a:pt x="2540" y="13670"/>
                    <a:pt x="2628" y="13584"/>
                  </a:cubicBezTo>
                  <a:lnTo>
                    <a:pt x="13620" y="2597"/>
                  </a:lnTo>
                  <a:cubicBezTo>
                    <a:pt x="13798" y="2415"/>
                    <a:pt x="13798" y="2127"/>
                    <a:pt x="13620" y="1949"/>
                  </a:cubicBezTo>
                  <a:lnTo>
                    <a:pt x="11814" y="138"/>
                  </a:lnTo>
                  <a:cubicBezTo>
                    <a:pt x="11725" y="46"/>
                    <a:pt x="11608" y="1"/>
                    <a:pt x="11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6453746" y="1977976"/>
              <a:ext cx="166619" cy="166383"/>
            </a:xfrm>
            <a:custGeom>
              <a:avLst/>
              <a:gdLst/>
              <a:ahLst/>
              <a:cxnLst/>
              <a:rect l="l" t="t" r="r" b="b"/>
              <a:pathLst>
                <a:path w="4248" h="4242" extrusionOk="0">
                  <a:moveTo>
                    <a:pt x="1788" y="0"/>
                  </a:moveTo>
                  <a:lnTo>
                    <a:pt x="1" y="1787"/>
                  </a:lnTo>
                  <a:lnTo>
                    <a:pt x="2455" y="4242"/>
                  </a:lnTo>
                  <a:lnTo>
                    <a:pt x="4247" y="2455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6292461" y="1777233"/>
              <a:ext cx="483932" cy="479068"/>
            </a:xfrm>
            <a:custGeom>
              <a:avLst/>
              <a:gdLst/>
              <a:ahLst/>
              <a:cxnLst/>
              <a:rect l="l" t="t" r="r" b="b"/>
              <a:pathLst>
                <a:path w="12338" h="12214" extrusionOk="0">
                  <a:moveTo>
                    <a:pt x="1389" y="1"/>
                  </a:moveTo>
                  <a:cubicBezTo>
                    <a:pt x="1066" y="1"/>
                    <a:pt x="742" y="124"/>
                    <a:pt x="495" y="372"/>
                  </a:cubicBezTo>
                  <a:cubicBezTo>
                    <a:pt x="0" y="866"/>
                    <a:pt x="0" y="1669"/>
                    <a:pt x="495" y="2159"/>
                  </a:cubicBezTo>
                  <a:lnTo>
                    <a:pt x="10545" y="12214"/>
                  </a:lnTo>
                  <a:lnTo>
                    <a:pt x="12337" y="10426"/>
                  </a:lnTo>
                  <a:lnTo>
                    <a:pt x="2282" y="372"/>
                  </a:lnTo>
                  <a:cubicBezTo>
                    <a:pt x="2035" y="124"/>
                    <a:pt x="1712" y="1"/>
                    <a:pt x="1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6706067" y="2186171"/>
              <a:ext cx="111864" cy="110648"/>
            </a:xfrm>
            <a:custGeom>
              <a:avLst/>
              <a:gdLst/>
              <a:ahLst/>
              <a:cxnLst/>
              <a:rect l="l" t="t" r="r" b="b"/>
              <a:pathLst>
                <a:path w="2852" h="2821" extrusionOk="0">
                  <a:moveTo>
                    <a:pt x="1792" y="0"/>
                  </a:moveTo>
                  <a:lnTo>
                    <a:pt x="0" y="1788"/>
                  </a:lnTo>
                  <a:lnTo>
                    <a:pt x="2638" y="2811"/>
                  </a:lnTo>
                  <a:cubicBezTo>
                    <a:pt x="2655" y="2818"/>
                    <a:pt x="2672" y="2821"/>
                    <a:pt x="2689" y="2821"/>
                  </a:cubicBezTo>
                  <a:cubicBezTo>
                    <a:pt x="2779" y="2821"/>
                    <a:pt x="2852" y="2731"/>
                    <a:pt x="2815" y="2638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6758233" y="2186171"/>
              <a:ext cx="59580" cy="110569"/>
            </a:xfrm>
            <a:custGeom>
              <a:avLst/>
              <a:gdLst/>
              <a:ahLst/>
              <a:cxnLst/>
              <a:rect l="l" t="t" r="r" b="b"/>
              <a:pathLst>
                <a:path w="1519" h="2819" extrusionOk="0">
                  <a:moveTo>
                    <a:pt x="462" y="0"/>
                  </a:moveTo>
                  <a:lnTo>
                    <a:pt x="1" y="462"/>
                  </a:lnTo>
                  <a:lnTo>
                    <a:pt x="842" y="2628"/>
                  </a:lnTo>
                  <a:lnTo>
                    <a:pt x="1312" y="2811"/>
                  </a:lnTo>
                  <a:cubicBezTo>
                    <a:pt x="1328" y="2816"/>
                    <a:pt x="1343" y="2819"/>
                    <a:pt x="1358" y="2819"/>
                  </a:cubicBezTo>
                  <a:cubicBezTo>
                    <a:pt x="1445" y="2819"/>
                    <a:pt x="1518" y="2728"/>
                    <a:pt x="1485" y="2638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6329370" y="1777233"/>
              <a:ext cx="447023" cy="479068"/>
            </a:xfrm>
            <a:custGeom>
              <a:avLst/>
              <a:gdLst/>
              <a:ahLst/>
              <a:cxnLst/>
              <a:rect l="l" t="t" r="r" b="b"/>
              <a:pathLst>
                <a:path w="11397" h="12214" extrusionOk="0">
                  <a:moveTo>
                    <a:pt x="448" y="1"/>
                  </a:moveTo>
                  <a:cubicBezTo>
                    <a:pt x="298" y="1"/>
                    <a:pt x="147" y="28"/>
                    <a:pt x="1" y="83"/>
                  </a:cubicBezTo>
                  <a:cubicBezTo>
                    <a:pt x="169" y="146"/>
                    <a:pt x="323" y="247"/>
                    <a:pt x="448" y="372"/>
                  </a:cubicBezTo>
                  <a:lnTo>
                    <a:pt x="9157" y="9081"/>
                  </a:lnTo>
                  <a:cubicBezTo>
                    <a:pt x="9902" y="9826"/>
                    <a:pt x="9902" y="11027"/>
                    <a:pt x="9157" y="11767"/>
                  </a:cubicBezTo>
                  <a:lnTo>
                    <a:pt x="9604" y="12214"/>
                  </a:lnTo>
                  <a:lnTo>
                    <a:pt x="11396" y="10426"/>
                  </a:lnTo>
                  <a:lnTo>
                    <a:pt x="1341" y="372"/>
                  </a:lnTo>
                  <a:cubicBezTo>
                    <a:pt x="1100" y="131"/>
                    <a:pt x="778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6777099" y="2257203"/>
              <a:ext cx="40831" cy="39615"/>
            </a:xfrm>
            <a:custGeom>
              <a:avLst/>
              <a:gdLst/>
              <a:ahLst/>
              <a:cxnLst/>
              <a:rect l="l" t="t" r="r" b="b"/>
              <a:pathLst>
                <a:path w="1041" h="1010" extrusionOk="0">
                  <a:moveTo>
                    <a:pt x="682" y="1"/>
                  </a:moveTo>
                  <a:lnTo>
                    <a:pt x="0" y="678"/>
                  </a:lnTo>
                  <a:lnTo>
                    <a:pt x="831" y="1000"/>
                  </a:lnTo>
                  <a:cubicBezTo>
                    <a:pt x="848" y="1007"/>
                    <a:pt x="865" y="1010"/>
                    <a:pt x="881" y="1010"/>
                  </a:cubicBezTo>
                  <a:cubicBezTo>
                    <a:pt x="968" y="1010"/>
                    <a:pt x="1041" y="920"/>
                    <a:pt x="1004" y="827"/>
                  </a:cubicBezTo>
                  <a:lnTo>
                    <a:pt x="6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6345020" y="1824967"/>
              <a:ext cx="104451" cy="104411"/>
            </a:xfrm>
            <a:custGeom>
              <a:avLst/>
              <a:gdLst/>
              <a:ahLst/>
              <a:cxnLst/>
              <a:rect l="l" t="t" r="r" b="b"/>
              <a:pathLst>
                <a:path w="2663" h="2662" extrusionOk="0">
                  <a:moveTo>
                    <a:pt x="1788" y="0"/>
                  </a:moveTo>
                  <a:lnTo>
                    <a:pt x="1" y="1787"/>
                  </a:lnTo>
                  <a:lnTo>
                    <a:pt x="870" y="2662"/>
                  </a:lnTo>
                  <a:lnTo>
                    <a:pt x="2662" y="874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6279086" y="1761583"/>
              <a:ext cx="560024" cy="554886"/>
            </a:xfrm>
            <a:custGeom>
              <a:avLst/>
              <a:gdLst/>
              <a:ahLst/>
              <a:cxnLst/>
              <a:rect l="l" t="t" r="r" b="b"/>
              <a:pathLst>
                <a:path w="14278" h="14147" extrusionOk="0">
                  <a:moveTo>
                    <a:pt x="1730" y="623"/>
                  </a:moveTo>
                  <a:cubicBezTo>
                    <a:pt x="1997" y="623"/>
                    <a:pt x="2265" y="725"/>
                    <a:pt x="2469" y="929"/>
                  </a:cubicBezTo>
                  <a:lnTo>
                    <a:pt x="3161" y="1616"/>
                  </a:lnTo>
                  <a:lnTo>
                    <a:pt x="1677" y="3096"/>
                  </a:lnTo>
                  <a:lnTo>
                    <a:pt x="990" y="2404"/>
                  </a:lnTo>
                  <a:cubicBezTo>
                    <a:pt x="581" y="1996"/>
                    <a:pt x="581" y="1333"/>
                    <a:pt x="990" y="924"/>
                  </a:cubicBezTo>
                  <a:lnTo>
                    <a:pt x="990" y="929"/>
                  </a:lnTo>
                  <a:cubicBezTo>
                    <a:pt x="1194" y="725"/>
                    <a:pt x="1462" y="623"/>
                    <a:pt x="1730" y="623"/>
                  </a:cubicBezTo>
                  <a:close/>
                  <a:moveTo>
                    <a:pt x="3469" y="1924"/>
                  </a:moveTo>
                  <a:lnTo>
                    <a:pt x="4036" y="2490"/>
                  </a:lnTo>
                  <a:lnTo>
                    <a:pt x="3296" y="3230"/>
                  </a:lnTo>
                  <a:lnTo>
                    <a:pt x="2556" y="3970"/>
                  </a:lnTo>
                  <a:lnTo>
                    <a:pt x="1989" y="3403"/>
                  </a:lnTo>
                  <a:lnTo>
                    <a:pt x="3469" y="1924"/>
                  </a:lnTo>
                  <a:close/>
                  <a:moveTo>
                    <a:pt x="12596" y="11215"/>
                  </a:moveTo>
                  <a:lnTo>
                    <a:pt x="13432" y="13367"/>
                  </a:lnTo>
                  <a:lnTo>
                    <a:pt x="11280" y="12531"/>
                  </a:lnTo>
                  <a:lnTo>
                    <a:pt x="12596" y="11215"/>
                  </a:lnTo>
                  <a:close/>
                  <a:moveTo>
                    <a:pt x="5016" y="7049"/>
                  </a:moveTo>
                  <a:lnTo>
                    <a:pt x="7163" y="9197"/>
                  </a:lnTo>
                  <a:lnTo>
                    <a:pt x="6735" y="9629"/>
                  </a:lnTo>
                  <a:lnTo>
                    <a:pt x="6226" y="9115"/>
                  </a:lnTo>
                  <a:cubicBezTo>
                    <a:pt x="6177" y="9060"/>
                    <a:pt x="6121" y="9037"/>
                    <a:pt x="6066" y="9037"/>
                  </a:cubicBezTo>
                  <a:cubicBezTo>
                    <a:pt x="5893" y="9037"/>
                    <a:pt x="5742" y="9269"/>
                    <a:pt x="5914" y="9423"/>
                  </a:cubicBezTo>
                  <a:lnTo>
                    <a:pt x="6428" y="9937"/>
                  </a:lnTo>
                  <a:lnTo>
                    <a:pt x="5919" y="10441"/>
                  </a:lnTo>
                  <a:lnTo>
                    <a:pt x="4756" y="9279"/>
                  </a:lnTo>
                  <a:cubicBezTo>
                    <a:pt x="4710" y="9238"/>
                    <a:pt x="4660" y="9220"/>
                    <a:pt x="4612" y="9220"/>
                  </a:cubicBezTo>
                  <a:cubicBezTo>
                    <a:pt x="4446" y="9220"/>
                    <a:pt x="4307" y="9429"/>
                    <a:pt x="4449" y="9586"/>
                  </a:cubicBezTo>
                  <a:lnTo>
                    <a:pt x="5611" y="10753"/>
                  </a:lnTo>
                  <a:lnTo>
                    <a:pt x="5102" y="11258"/>
                  </a:lnTo>
                  <a:lnTo>
                    <a:pt x="4593" y="10749"/>
                  </a:lnTo>
                  <a:cubicBezTo>
                    <a:pt x="4546" y="10706"/>
                    <a:pt x="4495" y="10688"/>
                    <a:pt x="4446" y="10688"/>
                  </a:cubicBezTo>
                  <a:cubicBezTo>
                    <a:pt x="4280" y="10688"/>
                    <a:pt x="4141" y="10896"/>
                    <a:pt x="4285" y="11056"/>
                  </a:cubicBezTo>
                  <a:lnTo>
                    <a:pt x="4795" y="11565"/>
                  </a:lnTo>
                  <a:lnTo>
                    <a:pt x="4290" y="12075"/>
                  </a:lnTo>
                  <a:lnTo>
                    <a:pt x="3776" y="11560"/>
                  </a:lnTo>
                  <a:cubicBezTo>
                    <a:pt x="3730" y="11520"/>
                    <a:pt x="3680" y="11502"/>
                    <a:pt x="3632" y="11502"/>
                  </a:cubicBezTo>
                  <a:cubicBezTo>
                    <a:pt x="3466" y="11502"/>
                    <a:pt x="3327" y="11712"/>
                    <a:pt x="3469" y="11873"/>
                  </a:cubicBezTo>
                  <a:lnTo>
                    <a:pt x="3978" y="12382"/>
                  </a:lnTo>
                  <a:lnTo>
                    <a:pt x="3473" y="12886"/>
                  </a:lnTo>
                  <a:lnTo>
                    <a:pt x="2311" y="11724"/>
                  </a:lnTo>
                  <a:cubicBezTo>
                    <a:pt x="2265" y="11683"/>
                    <a:pt x="2215" y="11666"/>
                    <a:pt x="2167" y="11666"/>
                  </a:cubicBezTo>
                  <a:cubicBezTo>
                    <a:pt x="1999" y="11666"/>
                    <a:pt x="1858" y="11876"/>
                    <a:pt x="2003" y="12036"/>
                  </a:cubicBezTo>
                  <a:lnTo>
                    <a:pt x="3166" y="13199"/>
                  </a:lnTo>
                  <a:lnTo>
                    <a:pt x="2719" y="13641"/>
                  </a:lnTo>
                  <a:cubicBezTo>
                    <a:pt x="2674" y="13686"/>
                    <a:pt x="2612" y="13709"/>
                    <a:pt x="2551" y="13709"/>
                  </a:cubicBezTo>
                  <a:cubicBezTo>
                    <a:pt x="2490" y="13709"/>
                    <a:pt x="2429" y="13686"/>
                    <a:pt x="2383" y="13641"/>
                  </a:cubicBezTo>
                  <a:lnTo>
                    <a:pt x="572" y="11834"/>
                  </a:lnTo>
                  <a:cubicBezTo>
                    <a:pt x="481" y="11738"/>
                    <a:pt x="481" y="11589"/>
                    <a:pt x="572" y="11493"/>
                  </a:cubicBezTo>
                  <a:lnTo>
                    <a:pt x="5016" y="7049"/>
                  </a:lnTo>
                  <a:close/>
                  <a:moveTo>
                    <a:pt x="11729" y="1"/>
                  </a:moveTo>
                  <a:cubicBezTo>
                    <a:pt x="11556" y="1"/>
                    <a:pt x="11383" y="67"/>
                    <a:pt x="11251" y="199"/>
                  </a:cubicBezTo>
                  <a:lnTo>
                    <a:pt x="7845" y="3605"/>
                  </a:lnTo>
                  <a:cubicBezTo>
                    <a:pt x="7704" y="3765"/>
                    <a:pt x="7841" y="3973"/>
                    <a:pt x="8006" y="3973"/>
                  </a:cubicBezTo>
                  <a:cubicBezTo>
                    <a:pt x="8055" y="3973"/>
                    <a:pt x="8106" y="3955"/>
                    <a:pt x="8153" y="3912"/>
                  </a:cubicBezTo>
                  <a:lnTo>
                    <a:pt x="11559" y="506"/>
                  </a:lnTo>
                  <a:cubicBezTo>
                    <a:pt x="11604" y="461"/>
                    <a:pt x="11666" y="438"/>
                    <a:pt x="11727" y="438"/>
                  </a:cubicBezTo>
                  <a:cubicBezTo>
                    <a:pt x="11788" y="438"/>
                    <a:pt x="11849" y="461"/>
                    <a:pt x="11895" y="506"/>
                  </a:cubicBezTo>
                  <a:lnTo>
                    <a:pt x="13706" y="2318"/>
                  </a:lnTo>
                  <a:cubicBezTo>
                    <a:pt x="13797" y="2409"/>
                    <a:pt x="13797" y="2563"/>
                    <a:pt x="13706" y="2654"/>
                  </a:cubicBezTo>
                  <a:lnTo>
                    <a:pt x="13264" y="3101"/>
                  </a:lnTo>
                  <a:lnTo>
                    <a:pt x="12102" y="1938"/>
                  </a:lnTo>
                  <a:cubicBezTo>
                    <a:pt x="12052" y="1883"/>
                    <a:pt x="11995" y="1860"/>
                    <a:pt x="11940" y="1860"/>
                  </a:cubicBezTo>
                  <a:cubicBezTo>
                    <a:pt x="11768" y="1860"/>
                    <a:pt x="11618" y="2089"/>
                    <a:pt x="11789" y="2245"/>
                  </a:cubicBezTo>
                  <a:lnTo>
                    <a:pt x="12952" y="3408"/>
                  </a:lnTo>
                  <a:lnTo>
                    <a:pt x="12447" y="3912"/>
                  </a:lnTo>
                  <a:lnTo>
                    <a:pt x="11938" y="3403"/>
                  </a:lnTo>
                  <a:cubicBezTo>
                    <a:pt x="11889" y="3348"/>
                    <a:pt x="11832" y="3325"/>
                    <a:pt x="11777" y="3325"/>
                  </a:cubicBezTo>
                  <a:cubicBezTo>
                    <a:pt x="11604" y="3325"/>
                    <a:pt x="11454" y="3554"/>
                    <a:pt x="11626" y="3711"/>
                  </a:cubicBezTo>
                  <a:lnTo>
                    <a:pt x="12140" y="4225"/>
                  </a:lnTo>
                  <a:lnTo>
                    <a:pt x="11631" y="4729"/>
                  </a:lnTo>
                  <a:lnTo>
                    <a:pt x="11122" y="4220"/>
                  </a:lnTo>
                  <a:cubicBezTo>
                    <a:pt x="11075" y="4177"/>
                    <a:pt x="11023" y="4159"/>
                    <a:pt x="10975" y="4159"/>
                  </a:cubicBezTo>
                  <a:cubicBezTo>
                    <a:pt x="10808" y="4159"/>
                    <a:pt x="10668" y="4368"/>
                    <a:pt x="10809" y="4527"/>
                  </a:cubicBezTo>
                  <a:lnTo>
                    <a:pt x="11323" y="5037"/>
                  </a:lnTo>
                  <a:lnTo>
                    <a:pt x="10814" y="5546"/>
                  </a:lnTo>
                  <a:lnTo>
                    <a:pt x="9656" y="4388"/>
                  </a:lnTo>
                  <a:cubicBezTo>
                    <a:pt x="9609" y="4345"/>
                    <a:pt x="9558" y="4327"/>
                    <a:pt x="9509" y="4327"/>
                  </a:cubicBezTo>
                  <a:cubicBezTo>
                    <a:pt x="9343" y="4327"/>
                    <a:pt x="9203" y="4536"/>
                    <a:pt x="9344" y="4696"/>
                  </a:cubicBezTo>
                  <a:lnTo>
                    <a:pt x="10507" y="5858"/>
                  </a:lnTo>
                  <a:lnTo>
                    <a:pt x="10002" y="6363"/>
                  </a:lnTo>
                  <a:lnTo>
                    <a:pt x="9488" y="5853"/>
                  </a:lnTo>
                  <a:cubicBezTo>
                    <a:pt x="9443" y="5812"/>
                    <a:pt x="9393" y="5795"/>
                    <a:pt x="9345" y="5795"/>
                  </a:cubicBezTo>
                  <a:cubicBezTo>
                    <a:pt x="9180" y="5795"/>
                    <a:pt x="9039" y="6001"/>
                    <a:pt x="9181" y="6161"/>
                  </a:cubicBezTo>
                  <a:lnTo>
                    <a:pt x="9690" y="6675"/>
                  </a:lnTo>
                  <a:lnTo>
                    <a:pt x="9262" y="7102"/>
                  </a:lnTo>
                  <a:lnTo>
                    <a:pt x="7115" y="4955"/>
                  </a:lnTo>
                  <a:lnTo>
                    <a:pt x="7519" y="4556"/>
                  </a:lnTo>
                  <a:cubicBezTo>
                    <a:pt x="7660" y="4397"/>
                    <a:pt x="7520" y="4188"/>
                    <a:pt x="7353" y="4188"/>
                  </a:cubicBezTo>
                  <a:cubicBezTo>
                    <a:pt x="7304" y="4188"/>
                    <a:pt x="7253" y="4206"/>
                    <a:pt x="7206" y="4249"/>
                  </a:cubicBezTo>
                  <a:lnTo>
                    <a:pt x="6808" y="4647"/>
                  </a:lnTo>
                  <a:lnTo>
                    <a:pt x="2777" y="617"/>
                  </a:lnTo>
                  <a:cubicBezTo>
                    <a:pt x="2490" y="339"/>
                    <a:pt x="2120" y="201"/>
                    <a:pt x="1750" y="201"/>
                  </a:cubicBezTo>
                  <a:cubicBezTo>
                    <a:pt x="1370" y="201"/>
                    <a:pt x="991" y="347"/>
                    <a:pt x="702" y="636"/>
                  </a:cubicBezTo>
                  <a:cubicBezTo>
                    <a:pt x="130" y="1208"/>
                    <a:pt x="120" y="2130"/>
                    <a:pt x="682" y="2716"/>
                  </a:cubicBezTo>
                  <a:lnTo>
                    <a:pt x="4708" y="6742"/>
                  </a:lnTo>
                  <a:lnTo>
                    <a:pt x="264" y="11186"/>
                  </a:lnTo>
                  <a:cubicBezTo>
                    <a:pt x="0" y="11450"/>
                    <a:pt x="0" y="11878"/>
                    <a:pt x="264" y="12142"/>
                  </a:cubicBezTo>
                  <a:lnTo>
                    <a:pt x="2076" y="13948"/>
                  </a:lnTo>
                  <a:cubicBezTo>
                    <a:pt x="2208" y="14080"/>
                    <a:pt x="2381" y="14146"/>
                    <a:pt x="2553" y="14146"/>
                  </a:cubicBezTo>
                  <a:cubicBezTo>
                    <a:pt x="2725" y="14146"/>
                    <a:pt x="2897" y="14080"/>
                    <a:pt x="3027" y="13948"/>
                  </a:cubicBezTo>
                  <a:lnTo>
                    <a:pt x="7470" y="9504"/>
                  </a:lnTo>
                  <a:lnTo>
                    <a:pt x="7788" y="9821"/>
                  </a:lnTo>
                  <a:cubicBezTo>
                    <a:pt x="7837" y="9877"/>
                    <a:pt x="7894" y="9900"/>
                    <a:pt x="7949" y="9900"/>
                  </a:cubicBezTo>
                  <a:cubicBezTo>
                    <a:pt x="8121" y="9900"/>
                    <a:pt x="8271" y="9671"/>
                    <a:pt x="8100" y="9514"/>
                  </a:cubicBezTo>
                  <a:lnTo>
                    <a:pt x="7663" y="9077"/>
                  </a:lnTo>
                  <a:cubicBezTo>
                    <a:pt x="7643" y="9048"/>
                    <a:pt x="7619" y="9024"/>
                    <a:pt x="7591" y="9010"/>
                  </a:cubicBezTo>
                  <a:lnTo>
                    <a:pt x="2863" y="4278"/>
                  </a:lnTo>
                  <a:lnTo>
                    <a:pt x="3449" y="3691"/>
                  </a:lnTo>
                  <a:lnTo>
                    <a:pt x="3810" y="4052"/>
                  </a:lnTo>
                  <a:cubicBezTo>
                    <a:pt x="3858" y="4107"/>
                    <a:pt x="3915" y="4130"/>
                    <a:pt x="3969" y="4130"/>
                  </a:cubicBezTo>
                  <a:cubicBezTo>
                    <a:pt x="4141" y="4130"/>
                    <a:pt x="4292" y="3901"/>
                    <a:pt x="4117" y="3744"/>
                  </a:cubicBezTo>
                  <a:lnTo>
                    <a:pt x="3757" y="3384"/>
                  </a:lnTo>
                  <a:lnTo>
                    <a:pt x="4343" y="2798"/>
                  </a:lnTo>
                  <a:lnTo>
                    <a:pt x="6654" y="5109"/>
                  </a:lnTo>
                  <a:lnTo>
                    <a:pt x="9085" y="7540"/>
                  </a:lnTo>
                  <a:cubicBezTo>
                    <a:pt x="9099" y="7559"/>
                    <a:pt x="9113" y="7573"/>
                    <a:pt x="9128" y="7583"/>
                  </a:cubicBezTo>
                  <a:lnTo>
                    <a:pt x="12371" y="10825"/>
                  </a:lnTo>
                  <a:lnTo>
                    <a:pt x="11785" y="11412"/>
                  </a:lnTo>
                  <a:lnTo>
                    <a:pt x="8513" y="8140"/>
                  </a:lnTo>
                  <a:lnTo>
                    <a:pt x="8508" y="8135"/>
                  </a:lnTo>
                  <a:lnTo>
                    <a:pt x="7201" y="6829"/>
                  </a:lnTo>
                  <a:lnTo>
                    <a:pt x="7197" y="6824"/>
                  </a:lnTo>
                  <a:lnTo>
                    <a:pt x="4895" y="4523"/>
                  </a:lnTo>
                  <a:cubicBezTo>
                    <a:pt x="4849" y="4480"/>
                    <a:pt x="4797" y="4462"/>
                    <a:pt x="4749" y="4462"/>
                  </a:cubicBezTo>
                  <a:cubicBezTo>
                    <a:pt x="4582" y="4462"/>
                    <a:pt x="4442" y="4670"/>
                    <a:pt x="4583" y="4830"/>
                  </a:cubicBezTo>
                  <a:lnTo>
                    <a:pt x="11472" y="11719"/>
                  </a:lnTo>
                  <a:lnTo>
                    <a:pt x="10886" y="12305"/>
                  </a:lnTo>
                  <a:lnTo>
                    <a:pt x="8816" y="10230"/>
                  </a:lnTo>
                  <a:cubicBezTo>
                    <a:pt x="8769" y="10189"/>
                    <a:pt x="8718" y="10171"/>
                    <a:pt x="8670" y="10171"/>
                  </a:cubicBezTo>
                  <a:cubicBezTo>
                    <a:pt x="8503" y="10171"/>
                    <a:pt x="8362" y="10377"/>
                    <a:pt x="8503" y="10537"/>
                  </a:cubicBezTo>
                  <a:lnTo>
                    <a:pt x="10737" y="12766"/>
                  </a:lnTo>
                  <a:lnTo>
                    <a:pt x="10737" y="12771"/>
                  </a:lnTo>
                  <a:lnTo>
                    <a:pt x="10747" y="12776"/>
                  </a:lnTo>
                  <a:lnTo>
                    <a:pt x="10761" y="12785"/>
                  </a:lnTo>
                  <a:lnTo>
                    <a:pt x="10766" y="12790"/>
                  </a:lnTo>
                  <a:lnTo>
                    <a:pt x="10785" y="12805"/>
                  </a:lnTo>
                  <a:lnTo>
                    <a:pt x="10804" y="12814"/>
                  </a:lnTo>
                  <a:lnTo>
                    <a:pt x="13447" y="13838"/>
                  </a:lnTo>
                  <a:cubicBezTo>
                    <a:pt x="13490" y="13854"/>
                    <a:pt x="13533" y="13862"/>
                    <a:pt x="13574" y="13862"/>
                  </a:cubicBezTo>
                  <a:cubicBezTo>
                    <a:pt x="13807" y="13862"/>
                    <a:pt x="13997" y="13622"/>
                    <a:pt x="13903" y="13381"/>
                  </a:cubicBezTo>
                  <a:lnTo>
                    <a:pt x="12880" y="10744"/>
                  </a:lnTo>
                  <a:cubicBezTo>
                    <a:pt x="12875" y="10734"/>
                    <a:pt x="12870" y="10729"/>
                    <a:pt x="12870" y="10720"/>
                  </a:cubicBezTo>
                  <a:lnTo>
                    <a:pt x="12870" y="10715"/>
                  </a:lnTo>
                  <a:cubicBezTo>
                    <a:pt x="12865" y="10710"/>
                    <a:pt x="12861" y="10705"/>
                    <a:pt x="12856" y="10701"/>
                  </a:cubicBezTo>
                  <a:lnTo>
                    <a:pt x="12851" y="10691"/>
                  </a:lnTo>
                  <a:lnTo>
                    <a:pt x="12841" y="10681"/>
                  </a:lnTo>
                  <a:lnTo>
                    <a:pt x="12837" y="10672"/>
                  </a:lnTo>
                  <a:lnTo>
                    <a:pt x="12832" y="10667"/>
                  </a:lnTo>
                  <a:lnTo>
                    <a:pt x="9570" y="7410"/>
                  </a:lnTo>
                  <a:lnTo>
                    <a:pt x="14014" y="2961"/>
                  </a:lnTo>
                  <a:cubicBezTo>
                    <a:pt x="14278" y="2702"/>
                    <a:pt x="14278" y="2274"/>
                    <a:pt x="14014" y="2010"/>
                  </a:cubicBezTo>
                  <a:lnTo>
                    <a:pt x="12207" y="199"/>
                  </a:lnTo>
                  <a:cubicBezTo>
                    <a:pt x="12075" y="67"/>
                    <a:pt x="11902" y="1"/>
                    <a:pt x="11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43"/>
          <p:cNvGrpSpPr/>
          <p:nvPr/>
        </p:nvGrpSpPr>
        <p:grpSpPr>
          <a:xfrm>
            <a:off x="2427504" y="1396128"/>
            <a:ext cx="576655" cy="536687"/>
            <a:chOff x="2296580" y="1779783"/>
            <a:chExt cx="576655" cy="536687"/>
          </a:xfrm>
        </p:grpSpPr>
        <p:sp>
          <p:nvSpPr>
            <p:cNvPr id="827" name="Google Shape;827;p43"/>
            <p:cNvSpPr/>
            <p:nvPr/>
          </p:nvSpPr>
          <p:spPr>
            <a:xfrm>
              <a:off x="2364985" y="2066267"/>
              <a:ext cx="217138" cy="217295"/>
            </a:xfrm>
            <a:custGeom>
              <a:avLst/>
              <a:gdLst/>
              <a:ahLst/>
              <a:cxnLst/>
              <a:rect l="l" t="t" r="r" b="b"/>
              <a:pathLst>
                <a:path w="5536" h="5540" extrusionOk="0">
                  <a:moveTo>
                    <a:pt x="1951" y="0"/>
                  </a:moveTo>
                  <a:lnTo>
                    <a:pt x="760" y="1192"/>
                  </a:lnTo>
                  <a:lnTo>
                    <a:pt x="1" y="1955"/>
                  </a:lnTo>
                  <a:lnTo>
                    <a:pt x="3580" y="5539"/>
                  </a:lnTo>
                  <a:lnTo>
                    <a:pt x="5535" y="3584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2364985" y="2066267"/>
              <a:ext cx="217138" cy="187328"/>
            </a:xfrm>
            <a:custGeom>
              <a:avLst/>
              <a:gdLst/>
              <a:ahLst/>
              <a:cxnLst/>
              <a:rect l="l" t="t" r="r" b="b"/>
              <a:pathLst>
                <a:path w="5536" h="4776" extrusionOk="0">
                  <a:moveTo>
                    <a:pt x="1951" y="0"/>
                  </a:moveTo>
                  <a:lnTo>
                    <a:pt x="1" y="1955"/>
                  </a:lnTo>
                  <a:lnTo>
                    <a:pt x="553" y="2513"/>
                  </a:lnTo>
                  <a:lnTo>
                    <a:pt x="894" y="2176"/>
                  </a:lnTo>
                  <a:cubicBezTo>
                    <a:pt x="1010" y="2056"/>
                    <a:pt x="1163" y="1996"/>
                    <a:pt x="1318" y="1996"/>
                  </a:cubicBezTo>
                  <a:cubicBezTo>
                    <a:pt x="1472" y="1996"/>
                    <a:pt x="1627" y="2056"/>
                    <a:pt x="1745" y="2176"/>
                  </a:cubicBezTo>
                  <a:lnTo>
                    <a:pt x="4344" y="4775"/>
                  </a:lnTo>
                  <a:lnTo>
                    <a:pt x="5535" y="3584"/>
                  </a:lnTo>
                  <a:lnTo>
                    <a:pt x="2124" y="173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2388558" y="1788372"/>
              <a:ext cx="475264" cy="471616"/>
            </a:xfrm>
            <a:custGeom>
              <a:avLst/>
              <a:gdLst/>
              <a:ahLst/>
              <a:cxnLst/>
              <a:rect l="l" t="t" r="r" b="b"/>
              <a:pathLst>
                <a:path w="12117" h="12024" extrusionOk="0">
                  <a:moveTo>
                    <a:pt x="7766" y="0"/>
                  </a:moveTo>
                  <a:cubicBezTo>
                    <a:pt x="7522" y="0"/>
                    <a:pt x="7278" y="93"/>
                    <a:pt x="7091" y="278"/>
                  </a:cubicBezTo>
                  <a:lnTo>
                    <a:pt x="0" y="7369"/>
                  </a:lnTo>
                  <a:lnTo>
                    <a:pt x="4651" y="12024"/>
                  </a:lnTo>
                  <a:lnTo>
                    <a:pt x="11741" y="4928"/>
                  </a:lnTo>
                  <a:cubicBezTo>
                    <a:pt x="12116" y="4558"/>
                    <a:pt x="12116" y="3953"/>
                    <a:pt x="11741" y="3583"/>
                  </a:cubicBezTo>
                  <a:lnTo>
                    <a:pt x="8441" y="278"/>
                  </a:lnTo>
                  <a:cubicBezTo>
                    <a:pt x="8254" y="93"/>
                    <a:pt x="8010" y="0"/>
                    <a:pt x="7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388558" y="1788372"/>
              <a:ext cx="348260" cy="306370"/>
            </a:xfrm>
            <a:custGeom>
              <a:avLst/>
              <a:gdLst/>
              <a:ahLst/>
              <a:cxnLst/>
              <a:rect l="l" t="t" r="r" b="b"/>
              <a:pathLst>
                <a:path w="8879" h="7811" extrusionOk="0">
                  <a:moveTo>
                    <a:pt x="7766" y="0"/>
                  </a:moveTo>
                  <a:cubicBezTo>
                    <a:pt x="7522" y="0"/>
                    <a:pt x="7278" y="93"/>
                    <a:pt x="7091" y="278"/>
                  </a:cubicBezTo>
                  <a:lnTo>
                    <a:pt x="0" y="7369"/>
                  </a:lnTo>
                  <a:lnTo>
                    <a:pt x="442" y="7811"/>
                  </a:lnTo>
                  <a:lnTo>
                    <a:pt x="7533" y="715"/>
                  </a:lnTo>
                  <a:cubicBezTo>
                    <a:pt x="7718" y="530"/>
                    <a:pt x="7962" y="438"/>
                    <a:pt x="8206" y="438"/>
                  </a:cubicBezTo>
                  <a:cubicBezTo>
                    <a:pt x="8449" y="438"/>
                    <a:pt x="8693" y="530"/>
                    <a:pt x="8878" y="715"/>
                  </a:cubicBezTo>
                  <a:lnTo>
                    <a:pt x="8441" y="278"/>
                  </a:lnTo>
                  <a:cubicBezTo>
                    <a:pt x="8254" y="93"/>
                    <a:pt x="8010" y="0"/>
                    <a:pt x="7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2307131" y="2177424"/>
              <a:ext cx="163795" cy="130612"/>
            </a:xfrm>
            <a:custGeom>
              <a:avLst/>
              <a:gdLst/>
              <a:ahLst/>
              <a:cxnLst/>
              <a:rect l="l" t="t" r="r" b="b"/>
              <a:pathLst>
                <a:path w="4176" h="3330" extrusionOk="0">
                  <a:moveTo>
                    <a:pt x="2350" y="1"/>
                  </a:moveTo>
                  <a:lnTo>
                    <a:pt x="1" y="2354"/>
                  </a:lnTo>
                  <a:lnTo>
                    <a:pt x="1101" y="2758"/>
                  </a:lnTo>
                  <a:lnTo>
                    <a:pt x="2677" y="3330"/>
                  </a:lnTo>
                  <a:lnTo>
                    <a:pt x="4176" y="1826"/>
                  </a:lnTo>
                  <a:lnTo>
                    <a:pt x="3104" y="755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2350472" y="2236455"/>
              <a:ext cx="101626" cy="71386"/>
            </a:xfrm>
            <a:custGeom>
              <a:avLst/>
              <a:gdLst/>
              <a:ahLst/>
              <a:cxnLst/>
              <a:rect l="l" t="t" r="r" b="b"/>
              <a:pathLst>
                <a:path w="2591" h="1820" extrusionOk="0">
                  <a:moveTo>
                    <a:pt x="1519" y="0"/>
                  </a:moveTo>
                  <a:cubicBezTo>
                    <a:pt x="1352" y="0"/>
                    <a:pt x="1185" y="64"/>
                    <a:pt x="1058" y="191"/>
                  </a:cubicBezTo>
                  <a:lnTo>
                    <a:pt x="1" y="1248"/>
                  </a:lnTo>
                  <a:lnTo>
                    <a:pt x="1577" y="1820"/>
                  </a:lnTo>
                  <a:lnTo>
                    <a:pt x="2590" y="806"/>
                  </a:lnTo>
                  <a:lnTo>
                    <a:pt x="1980" y="191"/>
                  </a:lnTo>
                  <a:cubicBezTo>
                    <a:pt x="1853" y="64"/>
                    <a:pt x="1686" y="0"/>
                    <a:pt x="15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2503481" y="1905884"/>
              <a:ext cx="241613" cy="236514"/>
            </a:xfrm>
            <a:custGeom>
              <a:avLst/>
              <a:gdLst/>
              <a:ahLst/>
              <a:cxnLst/>
              <a:rect l="l" t="t" r="r" b="b"/>
              <a:pathLst>
                <a:path w="6160" h="6030" extrusionOk="0">
                  <a:moveTo>
                    <a:pt x="4185" y="1"/>
                  </a:moveTo>
                  <a:cubicBezTo>
                    <a:pt x="4022" y="1"/>
                    <a:pt x="3858" y="63"/>
                    <a:pt x="3734" y="188"/>
                  </a:cubicBezTo>
                  <a:lnTo>
                    <a:pt x="251" y="3671"/>
                  </a:lnTo>
                  <a:cubicBezTo>
                    <a:pt x="1" y="3916"/>
                    <a:pt x="1" y="4320"/>
                    <a:pt x="251" y="4570"/>
                  </a:cubicBezTo>
                  <a:lnTo>
                    <a:pt x="1529" y="5843"/>
                  </a:lnTo>
                  <a:cubicBezTo>
                    <a:pt x="1651" y="5968"/>
                    <a:pt x="1813" y="6030"/>
                    <a:pt x="1976" y="6030"/>
                  </a:cubicBezTo>
                  <a:cubicBezTo>
                    <a:pt x="2139" y="6030"/>
                    <a:pt x="2302" y="5968"/>
                    <a:pt x="2427" y="5843"/>
                  </a:cubicBezTo>
                  <a:lnTo>
                    <a:pt x="5910" y="2360"/>
                  </a:lnTo>
                  <a:cubicBezTo>
                    <a:pt x="6160" y="2115"/>
                    <a:pt x="6160" y="1711"/>
                    <a:pt x="5910" y="1461"/>
                  </a:cubicBezTo>
                  <a:lnTo>
                    <a:pt x="4637" y="188"/>
                  </a:lnTo>
                  <a:cubicBezTo>
                    <a:pt x="4512" y="63"/>
                    <a:pt x="4348" y="1"/>
                    <a:pt x="4185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296580" y="1779783"/>
              <a:ext cx="576655" cy="536687"/>
            </a:xfrm>
            <a:custGeom>
              <a:avLst/>
              <a:gdLst/>
              <a:ahLst/>
              <a:cxnLst/>
              <a:rect l="l" t="t" r="r" b="b"/>
              <a:pathLst>
                <a:path w="14702" h="13683" extrusionOk="0">
                  <a:moveTo>
                    <a:pt x="2879" y="8433"/>
                  </a:moveTo>
                  <a:lnTo>
                    <a:pt x="6150" y="11705"/>
                  </a:lnTo>
                  <a:lnTo>
                    <a:pt x="5329" y="12531"/>
                  </a:lnTo>
                  <a:lnTo>
                    <a:pt x="2052" y="9259"/>
                  </a:lnTo>
                  <a:lnTo>
                    <a:pt x="2879" y="8433"/>
                  </a:lnTo>
                  <a:close/>
                  <a:moveTo>
                    <a:pt x="10113" y="1"/>
                  </a:moveTo>
                  <a:cubicBezTo>
                    <a:pt x="9813" y="1"/>
                    <a:pt x="9513" y="115"/>
                    <a:pt x="9282" y="343"/>
                  </a:cubicBezTo>
                  <a:lnTo>
                    <a:pt x="2192" y="7434"/>
                  </a:lnTo>
                  <a:cubicBezTo>
                    <a:pt x="2105" y="7516"/>
                    <a:pt x="2105" y="7655"/>
                    <a:pt x="2192" y="7741"/>
                  </a:cubicBezTo>
                  <a:lnTo>
                    <a:pt x="2566" y="8121"/>
                  </a:lnTo>
                  <a:lnTo>
                    <a:pt x="1586" y="9106"/>
                  </a:lnTo>
                  <a:cubicBezTo>
                    <a:pt x="1500" y="9192"/>
                    <a:pt x="1500" y="9331"/>
                    <a:pt x="1586" y="9413"/>
                  </a:cubicBezTo>
                  <a:lnTo>
                    <a:pt x="2307" y="10134"/>
                  </a:lnTo>
                  <a:lnTo>
                    <a:pt x="1759" y="10686"/>
                  </a:lnTo>
                  <a:cubicBezTo>
                    <a:pt x="1604" y="10845"/>
                    <a:pt x="1747" y="11060"/>
                    <a:pt x="1917" y="11060"/>
                  </a:cubicBezTo>
                  <a:cubicBezTo>
                    <a:pt x="1968" y="11060"/>
                    <a:pt x="2022" y="11040"/>
                    <a:pt x="2072" y="10994"/>
                  </a:cubicBezTo>
                  <a:lnTo>
                    <a:pt x="2619" y="10446"/>
                  </a:lnTo>
                  <a:lnTo>
                    <a:pt x="4132" y="11964"/>
                  </a:lnTo>
                  <a:lnTo>
                    <a:pt x="2893" y="13208"/>
                  </a:lnTo>
                  <a:lnTo>
                    <a:pt x="669" y="12401"/>
                  </a:lnTo>
                  <a:lnTo>
                    <a:pt x="1413" y="11657"/>
                  </a:lnTo>
                  <a:cubicBezTo>
                    <a:pt x="1569" y="11497"/>
                    <a:pt x="1424" y="11280"/>
                    <a:pt x="1255" y="11280"/>
                  </a:cubicBezTo>
                  <a:cubicBezTo>
                    <a:pt x="1205" y="11280"/>
                    <a:pt x="1153" y="11299"/>
                    <a:pt x="1106" y="11344"/>
                  </a:cubicBezTo>
                  <a:lnTo>
                    <a:pt x="111" y="12334"/>
                  </a:lnTo>
                  <a:cubicBezTo>
                    <a:pt x="1" y="12449"/>
                    <a:pt x="44" y="12641"/>
                    <a:pt x="193" y="12694"/>
                  </a:cubicBezTo>
                  <a:lnTo>
                    <a:pt x="2874" y="13669"/>
                  </a:lnTo>
                  <a:cubicBezTo>
                    <a:pt x="2898" y="13678"/>
                    <a:pt x="2923" y="13683"/>
                    <a:pt x="2948" y="13683"/>
                  </a:cubicBezTo>
                  <a:cubicBezTo>
                    <a:pt x="3004" y="13683"/>
                    <a:pt x="3061" y="13661"/>
                    <a:pt x="3104" y="13621"/>
                  </a:cubicBezTo>
                  <a:lnTo>
                    <a:pt x="4445" y="12276"/>
                  </a:lnTo>
                  <a:lnTo>
                    <a:pt x="5165" y="12997"/>
                  </a:lnTo>
                  <a:cubicBezTo>
                    <a:pt x="5209" y="13040"/>
                    <a:pt x="5265" y="13062"/>
                    <a:pt x="5321" y="13062"/>
                  </a:cubicBezTo>
                  <a:cubicBezTo>
                    <a:pt x="5378" y="13062"/>
                    <a:pt x="5434" y="13040"/>
                    <a:pt x="5478" y="12997"/>
                  </a:cubicBezTo>
                  <a:lnTo>
                    <a:pt x="6458" y="12012"/>
                  </a:lnTo>
                  <a:lnTo>
                    <a:pt x="6837" y="12392"/>
                  </a:lnTo>
                  <a:cubicBezTo>
                    <a:pt x="6880" y="12435"/>
                    <a:pt x="6937" y="12456"/>
                    <a:pt x="6993" y="12456"/>
                  </a:cubicBezTo>
                  <a:cubicBezTo>
                    <a:pt x="7050" y="12456"/>
                    <a:pt x="7106" y="12435"/>
                    <a:pt x="7149" y="12392"/>
                  </a:cubicBezTo>
                  <a:lnTo>
                    <a:pt x="12559" y="6982"/>
                  </a:lnTo>
                  <a:cubicBezTo>
                    <a:pt x="12711" y="6823"/>
                    <a:pt x="12565" y="6606"/>
                    <a:pt x="12396" y="6606"/>
                  </a:cubicBezTo>
                  <a:cubicBezTo>
                    <a:pt x="12346" y="6606"/>
                    <a:pt x="12294" y="6625"/>
                    <a:pt x="12246" y="6670"/>
                  </a:cubicBezTo>
                  <a:lnTo>
                    <a:pt x="6991" y="11926"/>
                  </a:lnTo>
                  <a:lnTo>
                    <a:pt x="2658" y="7588"/>
                  </a:lnTo>
                  <a:lnTo>
                    <a:pt x="9595" y="651"/>
                  </a:lnTo>
                  <a:cubicBezTo>
                    <a:pt x="9736" y="509"/>
                    <a:pt x="9924" y="438"/>
                    <a:pt x="10112" y="438"/>
                  </a:cubicBezTo>
                  <a:cubicBezTo>
                    <a:pt x="10300" y="438"/>
                    <a:pt x="10488" y="509"/>
                    <a:pt x="10632" y="651"/>
                  </a:cubicBezTo>
                  <a:lnTo>
                    <a:pt x="13933" y="3956"/>
                  </a:lnTo>
                  <a:cubicBezTo>
                    <a:pt x="14221" y="4239"/>
                    <a:pt x="14221" y="4705"/>
                    <a:pt x="13933" y="4993"/>
                  </a:cubicBezTo>
                  <a:lnTo>
                    <a:pt x="12866" y="6060"/>
                  </a:lnTo>
                  <a:cubicBezTo>
                    <a:pt x="12700" y="6218"/>
                    <a:pt x="12851" y="6442"/>
                    <a:pt x="13024" y="6442"/>
                  </a:cubicBezTo>
                  <a:cubicBezTo>
                    <a:pt x="13076" y="6442"/>
                    <a:pt x="13130" y="6421"/>
                    <a:pt x="13178" y="6372"/>
                  </a:cubicBezTo>
                  <a:lnTo>
                    <a:pt x="14245" y="5301"/>
                  </a:lnTo>
                  <a:cubicBezTo>
                    <a:pt x="14701" y="4844"/>
                    <a:pt x="14701" y="4100"/>
                    <a:pt x="14245" y="3643"/>
                  </a:cubicBezTo>
                  <a:lnTo>
                    <a:pt x="10940" y="343"/>
                  </a:lnTo>
                  <a:cubicBezTo>
                    <a:pt x="10712" y="115"/>
                    <a:pt x="10413" y="1"/>
                    <a:pt x="10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494067" y="1897294"/>
              <a:ext cx="260440" cy="253733"/>
            </a:xfrm>
            <a:custGeom>
              <a:avLst/>
              <a:gdLst/>
              <a:ahLst/>
              <a:cxnLst/>
              <a:rect l="l" t="t" r="r" b="b"/>
              <a:pathLst>
                <a:path w="6640" h="6469" extrusionOk="0">
                  <a:moveTo>
                    <a:pt x="4428" y="439"/>
                  </a:moveTo>
                  <a:cubicBezTo>
                    <a:pt x="4534" y="439"/>
                    <a:pt x="4641" y="479"/>
                    <a:pt x="4723" y="561"/>
                  </a:cubicBezTo>
                  <a:lnTo>
                    <a:pt x="5996" y="1834"/>
                  </a:lnTo>
                  <a:cubicBezTo>
                    <a:pt x="6073" y="1911"/>
                    <a:pt x="6116" y="2021"/>
                    <a:pt x="6116" y="2132"/>
                  </a:cubicBezTo>
                  <a:cubicBezTo>
                    <a:pt x="6116" y="2238"/>
                    <a:pt x="6073" y="2348"/>
                    <a:pt x="5996" y="2425"/>
                  </a:cubicBezTo>
                  <a:lnTo>
                    <a:pt x="2513" y="5908"/>
                  </a:lnTo>
                  <a:cubicBezTo>
                    <a:pt x="2431" y="5987"/>
                    <a:pt x="2325" y="6027"/>
                    <a:pt x="2218" y="6027"/>
                  </a:cubicBezTo>
                  <a:cubicBezTo>
                    <a:pt x="2111" y="6027"/>
                    <a:pt x="2004" y="5987"/>
                    <a:pt x="1922" y="5908"/>
                  </a:cubicBezTo>
                  <a:lnTo>
                    <a:pt x="649" y="4630"/>
                  </a:lnTo>
                  <a:cubicBezTo>
                    <a:pt x="486" y="4467"/>
                    <a:pt x="486" y="4207"/>
                    <a:pt x="649" y="4044"/>
                  </a:cubicBezTo>
                  <a:lnTo>
                    <a:pt x="4132" y="561"/>
                  </a:lnTo>
                  <a:cubicBezTo>
                    <a:pt x="4214" y="479"/>
                    <a:pt x="4321" y="439"/>
                    <a:pt x="4428" y="439"/>
                  </a:cubicBezTo>
                  <a:close/>
                  <a:moveTo>
                    <a:pt x="4425" y="0"/>
                  </a:moveTo>
                  <a:cubicBezTo>
                    <a:pt x="4207" y="0"/>
                    <a:pt x="3988" y="83"/>
                    <a:pt x="3820" y="249"/>
                  </a:cubicBezTo>
                  <a:lnTo>
                    <a:pt x="337" y="3732"/>
                  </a:lnTo>
                  <a:cubicBezTo>
                    <a:pt x="1" y="4068"/>
                    <a:pt x="1" y="4611"/>
                    <a:pt x="337" y="4942"/>
                  </a:cubicBezTo>
                  <a:lnTo>
                    <a:pt x="1610" y="6220"/>
                  </a:lnTo>
                  <a:cubicBezTo>
                    <a:pt x="1778" y="6386"/>
                    <a:pt x="1998" y="6469"/>
                    <a:pt x="2217" y="6469"/>
                  </a:cubicBezTo>
                  <a:cubicBezTo>
                    <a:pt x="2436" y="6469"/>
                    <a:pt x="2655" y="6386"/>
                    <a:pt x="2821" y="6220"/>
                  </a:cubicBezTo>
                  <a:lnTo>
                    <a:pt x="6304" y="2737"/>
                  </a:lnTo>
                  <a:cubicBezTo>
                    <a:pt x="6640" y="2401"/>
                    <a:pt x="6640" y="1858"/>
                    <a:pt x="6304" y="1527"/>
                  </a:cubicBezTo>
                  <a:lnTo>
                    <a:pt x="5030" y="249"/>
                  </a:lnTo>
                  <a:cubicBezTo>
                    <a:pt x="4862" y="83"/>
                    <a:pt x="4644" y="0"/>
                    <a:pt x="4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600;p61">
            <a:extLst>
              <a:ext uri="{FF2B5EF4-FFF2-40B4-BE49-F238E27FC236}">
                <a16:creationId xmlns:a16="http://schemas.microsoft.com/office/drawing/2014/main" id="{7A42E0EA-7EC3-4CFD-9E23-2B3A69140B7F}"/>
              </a:ext>
            </a:extLst>
          </p:cNvPr>
          <p:cNvSpPr/>
          <p:nvPr/>
        </p:nvSpPr>
        <p:spPr>
          <a:xfrm>
            <a:off x="4353699" y="2941438"/>
            <a:ext cx="762211" cy="649159"/>
          </a:xfrm>
          <a:custGeom>
            <a:avLst/>
            <a:gdLst/>
            <a:ahLst/>
            <a:cxnLst/>
            <a:rect l="l" t="t" r="r" b="b"/>
            <a:pathLst>
              <a:path w="3426" h="3383" extrusionOk="0">
                <a:moveTo>
                  <a:pt x="1713" y="0"/>
                </a:moveTo>
                <a:cubicBezTo>
                  <a:pt x="1670" y="0"/>
                  <a:pt x="1627" y="22"/>
                  <a:pt x="1603" y="65"/>
                </a:cubicBezTo>
                <a:lnTo>
                  <a:pt x="1087" y="1011"/>
                </a:lnTo>
                <a:cubicBezTo>
                  <a:pt x="1070" y="1033"/>
                  <a:pt x="1055" y="1055"/>
                  <a:pt x="1033" y="1065"/>
                </a:cubicBezTo>
                <a:lnTo>
                  <a:pt x="87" y="1581"/>
                </a:lnTo>
                <a:cubicBezTo>
                  <a:pt x="0" y="1630"/>
                  <a:pt x="0" y="1753"/>
                  <a:pt x="87" y="1802"/>
                </a:cubicBezTo>
                <a:lnTo>
                  <a:pt x="1033" y="2318"/>
                </a:lnTo>
                <a:cubicBezTo>
                  <a:pt x="1055" y="2328"/>
                  <a:pt x="1070" y="2350"/>
                  <a:pt x="1087" y="2372"/>
                </a:cubicBezTo>
                <a:lnTo>
                  <a:pt x="1603" y="3318"/>
                </a:lnTo>
                <a:cubicBezTo>
                  <a:pt x="1627" y="3361"/>
                  <a:pt x="1670" y="3383"/>
                  <a:pt x="1713" y="3383"/>
                </a:cubicBezTo>
                <a:cubicBezTo>
                  <a:pt x="1756" y="3383"/>
                  <a:pt x="1799" y="3361"/>
                  <a:pt x="1822" y="3318"/>
                </a:cubicBezTo>
                <a:lnTo>
                  <a:pt x="2339" y="2372"/>
                </a:lnTo>
                <a:cubicBezTo>
                  <a:pt x="2350" y="2350"/>
                  <a:pt x="2371" y="2328"/>
                  <a:pt x="2388" y="2318"/>
                </a:cubicBezTo>
                <a:lnTo>
                  <a:pt x="3334" y="1802"/>
                </a:lnTo>
                <a:cubicBezTo>
                  <a:pt x="3425" y="1753"/>
                  <a:pt x="3425" y="1630"/>
                  <a:pt x="3334" y="1581"/>
                </a:cubicBezTo>
                <a:lnTo>
                  <a:pt x="2388" y="1065"/>
                </a:lnTo>
                <a:cubicBezTo>
                  <a:pt x="2371" y="1055"/>
                  <a:pt x="2350" y="1033"/>
                  <a:pt x="2339" y="1011"/>
                </a:cubicBezTo>
                <a:lnTo>
                  <a:pt x="1822" y="65"/>
                </a:lnTo>
                <a:cubicBezTo>
                  <a:pt x="1799" y="22"/>
                  <a:pt x="1756" y="0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13;p43">
            <a:extLst>
              <a:ext uri="{FF2B5EF4-FFF2-40B4-BE49-F238E27FC236}">
                <a16:creationId xmlns:a16="http://schemas.microsoft.com/office/drawing/2014/main" id="{D6D6CDAF-9C01-426F-9193-0F4076267910}"/>
              </a:ext>
            </a:extLst>
          </p:cNvPr>
          <p:cNvSpPr txBox="1">
            <a:spLocks/>
          </p:cNvSpPr>
          <p:nvPr/>
        </p:nvSpPr>
        <p:spPr>
          <a:xfrm>
            <a:off x="3352381" y="3590597"/>
            <a:ext cx="26700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19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>
                <a:solidFill>
                  <a:schemeClr val="accent5"/>
                </a:solidFill>
              </a:rPr>
              <a:t>BABAK BONUS</a:t>
            </a:r>
            <a:endParaRPr lang="id-ID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2"/>
          <p:cNvSpPr txBox="1">
            <a:spLocks noGrp="1"/>
          </p:cNvSpPr>
          <p:nvPr>
            <p:ph type="title"/>
          </p:nvPr>
        </p:nvSpPr>
        <p:spPr>
          <a:xfrm>
            <a:off x="754874" y="2229025"/>
            <a:ext cx="3139223" cy="14709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CHOOSE THE ROOM</a:t>
            </a:r>
            <a:endParaRPr sz="4000" dirty="0"/>
          </a:p>
        </p:txBody>
      </p:sp>
      <p:sp>
        <p:nvSpPr>
          <p:cNvPr id="786" name="Google Shape;786;p42"/>
          <p:cNvSpPr txBox="1">
            <a:spLocks noGrp="1"/>
          </p:cNvSpPr>
          <p:nvPr>
            <p:ph type="title" idx="2"/>
          </p:nvPr>
        </p:nvSpPr>
        <p:spPr>
          <a:xfrm>
            <a:off x="754875" y="1219400"/>
            <a:ext cx="17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88" name="Google Shape;788;p42"/>
          <p:cNvGrpSpPr/>
          <p:nvPr/>
        </p:nvGrpSpPr>
        <p:grpSpPr>
          <a:xfrm>
            <a:off x="5322830" y="894629"/>
            <a:ext cx="2560266" cy="3354255"/>
            <a:chOff x="5226605" y="1005629"/>
            <a:chExt cx="2560266" cy="3354255"/>
          </a:xfrm>
        </p:grpSpPr>
        <p:sp>
          <p:nvSpPr>
            <p:cNvPr id="789" name="Google Shape;789;p42"/>
            <p:cNvSpPr/>
            <p:nvPr/>
          </p:nvSpPr>
          <p:spPr>
            <a:xfrm rot="3170787">
              <a:off x="5379244" y="1592833"/>
              <a:ext cx="1716930" cy="489890"/>
            </a:xfrm>
            <a:custGeom>
              <a:avLst/>
              <a:gdLst/>
              <a:ahLst/>
              <a:cxnLst/>
              <a:rect l="l" t="t" r="r" b="b"/>
              <a:pathLst>
                <a:path w="23352" h="6663" extrusionOk="0">
                  <a:moveTo>
                    <a:pt x="4367" y="0"/>
                  </a:moveTo>
                  <a:lnTo>
                    <a:pt x="0" y="4366"/>
                  </a:lnTo>
                  <a:lnTo>
                    <a:pt x="0" y="6663"/>
                  </a:lnTo>
                  <a:lnTo>
                    <a:pt x="4367" y="2296"/>
                  </a:lnTo>
                  <a:lnTo>
                    <a:pt x="8668" y="6598"/>
                  </a:lnTo>
                  <a:lnTo>
                    <a:pt x="12916" y="2345"/>
                  </a:lnTo>
                  <a:lnTo>
                    <a:pt x="17083" y="6512"/>
                  </a:lnTo>
                  <a:lnTo>
                    <a:pt x="21250" y="2350"/>
                  </a:lnTo>
                  <a:lnTo>
                    <a:pt x="22756" y="3856"/>
                  </a:lnTo>
                  <a:cubicBezTo>
                    <a:pt x="22949" y="3474"/>
                    <a:pt x="23143" y="3092"/>
                    <a:pt x="23336" y="2715"/>
                  </a:cubicBezTo>
                  <a:cubicBezTo>
                    <a:pt x="23342" y="2527"/>
                    <a:pt x="23347" y="2345"/>
                    <a:pt x="23352" y="2157"/>
                  </a:cubicBezTo>
                  <a:lnTo>
                    <a:pt x="21250" y="54"/>
                  </a:lnTo>
                  <a:lnTo>
                    <a:pt x="17083" y="4216"/>
                  </a:lnTo>
                  <a:lnTo>
                    <a:pt x="12916" y="49"/>
                  </a:lnTo>
                  <a:lnTo>
                    <a:pt x="8668" y="4301"/>
                  </a:lnTo>
                  <a:lnTo>
                    <a:pt x="436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 rot="3170787">
              <a:off x="5100621" y="1780396"/>
              <a:ext cx="1622084" cy="489890"/>
            </a:xfrm>
            <a:custGeom>
              <a:avLst/>
              <a:gdLst/>
              <a:ahLst/>
              <a:cxnLst/>
              <a:rect l="l" t="t" r="r" b="b"/>
              <a:pathLst>
                <a:path w="22062" h="6663" extrusionOk="0">
                  <a:moveTo>
                    <a:pt x="4367" y="0"/>
                  </a:moveTo>
                  <a:lnTo>
                    <a:pt x="0" y="4367"/>
                  </a:lnTo>
                  <a:lnTo>
                    <a:pt x="0" y="6663"/>
                  </a:lnTo>
                  <a:lnTo>
                    <a:pt x="4367" y="2297"/>
                  </a:lnTo>
                  <a:lnTo>
                    <a:pt x="8668" y="6598"/>
                  </a:lnTo>
                  <a:lnTo>
                    <a:pt x="12916" y="2345"/>
                  </a:lnTo>
                  <a:lnTo>
                    <a:pt x="17083" y="6512"/>
                  </a:lnTo>
                  <a:lnTo>
                    <a:pt x="21250" y="2350"/>
                  </a:lnTo>
                  <a:lnTo>
                    <a:pt x="21776" y="2878"/>
                  </a:lnTo>
                  <a:cubicBezTo>
                    <a:pt x="21783" y="2846"/>
                    <a:pt x="21788" y="2819"/>
                    <a:pt x="21793" y="2787"/>
                  </a:cubicBezTo>
                  <a:cubicBezTo>
                    <a:pt x="21873" y="2507"/>
                    <a:pt x="21965" y="2233"/>
                    <a:pt x="22061" y="1958"/>
                  </a:cubicBezTo>
                  <a:cubicBezTo>
                    <a:pt x="21674" y="1948"/>
                    <a:pt x="21292" y="1474"/>
                    <a:pt x="21535" y="1065"/>
                  </a:cubicBezTo>
                  <a:cubicBezTo>
                    <a:pt x="21627" y="910"/>
                    <a:pt x="21712" y="754"/>
                    <a:pt x="21798" y="603"/>
                  </a:cubicBezTo>
                  <a:lnTo>
                    <a:pt x="21250" y="55"/>
                  </a:lnTo>
                  <a:lnTo>
                    <a:pt x="17083" y="4216"/>
                  </a:lnTo>
                  <a:lnTo>
                    <a:pt x="12916" y="55"/>
                  </a:lnTo>
                  <a:lnTo>
                    <a:pt x="8668" y="4303"/>
                  </a:lnTo>
                  <a:lnTo>
                    <a:pt x="4367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 rot="3170787">
              <a:off x="5955960" y="2811553"/>
              <a:ext cx="1113372" cy="1377397"/>
            </a:xfrm>
            <a:custGeom>
              <a:avLst/>
              <a:gdLst/>
              <a:ahLst/>
              <a:cxnLst/>
              <a:rect l="l" t="t" r="r" b="b"/>
              <a:pathLst>
                <a:path w="15143" h="18734" extrusionOk="0">
                  <a:moveTo>
                    <a:pt x="9475" y="1"/>
                  </a:moveTo>
                  <a:lnTo>
                    <a:pt x="11684" y="11362"/>
                  </a:lnTo>
                  <a:lnTo>
                    <a:pt x="0" y="17679"/>
                  </a:lnTo>
                  <a:lnTo>
                    <a:pt x="4759" y="18734"/>
                  </a:lnTo>
                  <a:lnTo>
                    <a:pt x="15142" y="12749"/>
                  </a:lnTo>
                  <a:lnTo>
                    <a:pt x="12448" y="479"/>
                  </a:lnTo>
                  <a:lnTo>
                    <a:pt x="9475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 rot="3170787">
              <a:off x="5378574" y="2799489"/>
              <a:ext cx="1480918" cy="898683"/>
            </a:xfrm>
            <a:custGeom>
              <a:avLst/>
              <a:gdLst/>
              <a:ahLst/>
              <a:cxnLst/>
              <a:rect l="l" t="t" r="r" b="b"/>
              <a:pathLst>
                <a:path w="20142" h="12223" extrusionOk="0">
                  <a:moveTo>
                    <a:pt x="1" y="1"/>
                  </a:moveTo>
                  <a:lnTo>
                    <a:pt x="619" y="4857"/>
                  </a:lnTo>
                  <a:lnTo>
                    <a:pt x="8458" y="12222"/>
                  </a:lnTo>
                  <a:lnTo>
                    <a:pt x="20142" y="5905"/>
                  </a:lnTo>
                  <a:lnTo>
                    <a:pt x="19583" y="3184"/>
                  </a:lnTo>
                  <a:lnTo>
                    <a:pt x="9426" y="88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 rot="3170787">
              <a:off x="5961885" y="1874309"/>
              <a:ext cx="870964" cy="1561942"/>
            </a:xfrm>
            <a:custGeom>
              <a:avLst/>
              <a:gdLst/>
              <a:ahLst/>
              <a:cxnLst/>
              <a:rect l="l" t="t" r="r" b="b"/>
              <a:pathLst>
                <a:path w="11846" h="21244" extrusionOk="0">
                  <a:moveTo>
                    <a:pt x="9120" y="0"/>
                  </a:moveTo>
                  <a:lnTo>
                    <a:pt x="5023" y="1747"/>
                  </a:lnTo>
                  <a:lnTo>
                    <a:pt x="1" y="12404"/>
                  </a:lnTo>
                  <a:lnTo>
                    <a:pt x="9426" y="21243"/>
                  </a:lnTo>
                  <a:lnTo>
                    <a:pt x="11846" y="19866"/>
                  </a:lnTo>
                  <a:lnTo>
                    <a:pt x="3383" y="11979"/>
                  </a:lnTo>
                  <a:lnTo>
                    <a:pt x="912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 rot="3170787">
              <a:off x="6212656" y="2413630"/>
              <a:ext cx="1456876" cy="1018380"/>
            </a:xfrm>
            <a:custGeom>
              <a:avLst/>
              <a:gdLst/>
              <a:ahLst/>
              <a:cxnLst/>
              <a:rect l="l" t="t" r="r" b="b"/>
              <a:pathLst>
                <a:path w="19815" h="13851" extrusionOk="0">
                  <a:moveTo>
                    <a:pt x="5738" y="0"/>
                  </a:moveTo>
                  <a:lnTo>
                    <a:pt x="1" y="11979"/>
                  </a:lnTo>
                  <a:lnTo>
                    <a:pt x="2055" y="13850"/>
                  </a:lnTo>
                  <a:lnTo>
                    <a:pt x="6947" y="3301"/>
                  </a:lnTo>
                  <a:lnTo>
                    <a:pt x="19814" y="4860"/>
                  </a:lnTo>
                  <a:lnTo>
                    <a:pt x="19814" y="4860"/>
                  </a:lnTo>
                  <a:lnTo>
                    <a:pt x="16491" y="17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 rot="3170787">
              <a:off x="6251312" y="2768646"/>
              <a:ext cx="1215644" cy="1205351"/>
            </a:xfrm>
            <a:custGeom>
              <a:avLst/>
              <a:gdLst/>
              <a:ahLst/>
              <a:cxnLst/>
              <a:rect l="l" t="t" r="r" b="b"/>
              <a:pathLst>
                <a:path w="16534" h="16394" extrusionOk="0">
                  <a:moveTo>
                    <a:pt x="1118" y="0"/>
                  </a:moveTo>
                  <a:lnTo>
                    <a:pt x="1" y="2544"/>
                  </a:lnTo>
                  <a:lnTo>
                    <a:pt x="11695" y="4124"/>
                  </a:lnTo>
                  <a:lnTo>
                    <a:pt x="14389" y="16394"/>
                  </a:lnTo>
                  <a:lnTo>
                    <a:pt x="16534" y="12996"/>
                  </a:lnTo>
                  <a:lnTo>
                    <a:pt x="14017" y="1586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 rot="3170787">
              <a:off x="6431801" y="2961663"/>
              <a:ext cx="375192" cy="375192"/>
            </a:xfrm>
            <a:custGeom>
              <a:avLst/>
              <a:gdLst/>
              <a:ahLst/>
              <a:cxnLst/>
              <a:rect l="l" t="t" r="r" b="b"/>
              <a:pathLst>
                <a:path w="5103" h="5103" extrusionOk="0">
                  <a:moveTo>
                    <a:pt x="2549" y="0"/>
                  </a:moveTo>
                  <a:cubicBezTo>
                    <a:pt x="1139" y="0"/>
                    <a:pt x="0" y="1145"/>
                    <a:pt x="0" y="2554"/>
                  </a:cubicBezTo>
                  <a:cubicBezTo>
                    <a:pt x="0" y="3963"/>
                    <a:pt x="1139" y="5102"/>
                    <a:pt x="2549" y="5102"/>
                  </a:cubicBezTo>
                  <a:cubicBezTo>
                    <a:pt x="3958" y="5102"/>
                    <a:pt x="5102" y="3963"/>
                    <a:pt x="5102" y="2554"/>
                  </a:cubicBezTo>
                  <a:cubicBezTo>
                    <a:pt x="5102" y="1145"/>
                    <a:pt x="3958" y="0"/>
                    <a:pt x="2549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42"/>
          <p:cNvGrpSpPr/>
          <p:nvPr/>
        </p:nvGrpSpPr>
        <p:grpSpPr>
          <a:xfrm rot="5400000">
            <a:off x="7160236" y="295834"/>
            <a:ext cx="649740" cy="977063"/>
            <a:chOff x="6953036" y="851159"/>
            <a:chExt cx="649740" cy="977063"/>
          </a:xfrm>
        </p:grpSpPr>
        <p:sp>
          <p:nvSpPr>
            <p:cNvPr id="798" name="Google Shape;798;p42"/>
            <p:cNvSpPr/>
            <p:nvPr/>
          </p:nvSpPr>
          <p:spPr>
            <a:xfrm rot="-4856916" flipH="1">
              <a:off x="6824108" y="1083015"/>
              <a:ext cx="907597" cy="513350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 rot="-4856916" flipH="1">
              <a:off x="7337765" y="1227280"/>
              <a:ext cx="254343" cy="235809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2"/>
          <p:cNvGrpSpPr/>
          <p:nvPr/>
        </p:nvGrpSpPr>
        <p:grpSpPr>
          <a:xfrm rot="5400000">
            <a:off x="4846532" y="3846059"/>
            <a:ext cx="649740" cy="977063"/>
            <a:chOff x="8347057" y="3618159"/>
            <a:chExt cx="649740" cy="977063"/>
          </a:xfrm>
        </p:grpSpPr>
        <p:sp>
          <p:nvSpPr>
            <p:cNvPr id="801" name="Google Shape;801;p42"/>
            <p:cNvSpPr/>
            <p:nvPr/>
          </p:nvSpPr>
          <p:spPr>
            <a:xfrm rot="4856916">
              <a:off x="8218128" y="3850015"/>
              <a:ext cx="907597" cy="513350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 rot="4856916">
              <a:off x="8357725" y="3994280"/>
              <a:ext cx="254343" cy="235809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42"/>
          <p:cNvGrpSpPr/>
          <p:nvPr/>
        </p:nvGrpSpPr>
        <p:grpSpPr>
          <a:xfrm>
            <a:off x="3974394" y="2111766"/>
            <a:ext cx="566816" cy="502395"/>
            <a:chOff x="7225244" y="1235391"/>
            <a:chExt cx="566816" cy="502395"/>
          </a:xfrm>
        </p:grpSpPr>
        <p:sp>
          <p:nvSpPr>
            <p:cNvPr id="804" name="Google Shape;804;p42"/>
            <p:cNvSpPr/>
            <p:nvPr/>
          </p:nvSpPr>
          <p:spPr>
            <a:xfrm>
              <a:off x="7225244" y="1235391"/>
              <a:ext cx="566816" cy="502395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7225244" y="1235391"/>
              <a:ext cx="566816" cy="502395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MEKANISME </a:t>
            </a:r>
            <a:r>
              <a:rPr lang="en" dirty="0">
                <a:solidFill>
                  <a:schemeClr val="accent5"/>
                </a:solidFill>
              </a:rPr>
              <a:t>CHOOSE THE ROOM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83" name="Google Shape;483;p36"/>
          <p:cNvSpPr txBox="1">
            <a:spLocks noGrp="1"/>
          </p:cNvSpPr>
          <p:nvPr>
            <p:ph type="body" idx="1"/>
          </p:nvPr>
        </p:nvSpPr>
        <p:spPr>
          <a:xfrm>
            <a:off x="718348" y="992419"/>
            <a:ext cx="7540500" cy="36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 err="1">
                <a:latin typeface="Franklin Gothic Book" panose="020B0503020102020204" pitchFamily="34" charset="0"/>
              </a:rPr>
              <a:t>Menggunakan</a:t>
            </a:r>
            <a:r>
              <a:rPr lang="en-US" dirty="0">
                <a:latin typeface="Franklin Gothic Book" panose="020B0503020102020204" pitchFamily="34" charset="0"/>
              </a:rPr>
              <a:t> media </a:t>
            </a:r>
            <a:r>
              <a:rPr lang="en-US" i="1" dirty="0">
                <a:latin typeface="Franklin Gothic Book" panose="020B0503020102020204" pitchFamily="34" charset="0"/>
              </a:rPr>
              <a:t>Microsoft </a:t>
            </a:r>
            <a:r>
              <a:rPr lang="en-US" i="1" dirty="0" err="1">
                <a:latin typeface="Franklin Gothic Book" panose="020B0503020102020204" pitchFamily="34" charset="0"/>
              </a:rPr>
              <a:t>Powerpoint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akan</a:t>
            </a:r>
            <a:r>
              <a:rPr lang="en-US" dirty="0">
                <a:latin typeface="Franklin Gothic Book" panose="020B0503020102020204" pitchFamily="34" charset="0"/>
              </a:rPr>
              <a:t> di-</a:t>
            </a:r>
            <a:r>
              <a:rPr lang="en-US" i="1" dirty="0">
                <a:latin typeface="Franklin Gothic Book" panose="020B0503020102020204" pitchFamily="34" charset="0"/>
              </a:rPr>
              <a:t>share screen</a:t>
            </a:r>
            <a:r>
              <a:rPr lang="en-US" dirty="0">
                <a:latin typeface="Franklin Gothic Book" panose="020B0503020102020204" pitchFamily="34" charset="0"/>
              </a:rPr>
              <a:t> oleh </a:t>
            </a:r>
            <a:r>
              <a:rPr lang="en-US" dirty="0" err="1">
                <a:latin typeface="Franklin Gothic Book" panose="020B0503020102020204" pitchFamily="34" charset="0"/>
              </a:rPr>
              <a:t>panitia</a:t>
            </a:r>
            <a:r>
              <a:rPr lang="en-US" dirty="0">
                <a:latin typeface="Franklin Gothic Book" panose="020B0503020102020204" pitchFamily="34" charset="0"/>
              </a:rPr>
              <a:t>.  </a:t>
            </a:r>
          </a:p>
          <a:p>
            <a:pPr marL="342900" indent="-342900"/>
            <a:r>
              <a:rPr lang="en-US" dirty="0" err="1">
                <a:latin typeface="Franklin Gothic Book" panose="020B0503020102020204" pitchFamily="34" charset="0"/>
              </a:rPr>
              <a:t>Setiap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babak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terdapat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dua</a:t>
            </a:r>
            <a:r>
              <a:rPr lang="en-US" dirty="0">
                <a:latin typeface="Franklin Gothic Book" panose="020B0503020102020204" pitchFamily="34" charset="0"/>
              </a:rPr>
              <a:t> orang </a:t>
            </a:r>
            <a:r>
              <a:rPr lang="en-US" dirty="0" err="1">
                <a:latin typeface="Franklin Gothic Book" panose="020B0503020102020204" pitchFamily="34" charset="0"/>
              </a:rPr>
              <a:t>peserta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bermain</a:t>
            </a:r>
            <a:r>
              <a:rPr lang="en-US" dirty="0">
                <a:latin typeface="Franklin Gothic Book" panose="020B0503020102020204" pitchFamily="34" charset="0"/>
              </a:rPr>
              <a:t> dan </a:t>
            </a:r>
            <a:r>
              <a:rPr lang="en-US" dirty="0" err="1">
                <a:latin typeface="Franklin Gothic Book" panose="020B0503020102020204" pitchFamily="34" charset="0"/>
              </a:rPr>
              <a:t>dilakukan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pengundian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nomor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urut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sebelum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babak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perlombaan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dimulai</a:t>
            </a:r>
            <a:r>
              <a:rPr lang="en-US" dirty="0">
                <a:latin typeface="Franklin Gothic Book" panose="020B0503020102020204" pitchFamily="34" charset="0"/>
              </a:rPr>
              <a:t>. </a:t>
            </a: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Setiap babak akan terdapat jumlah soal dan tingkat kesulitan yang berbeda: </a:t>
            </a:r>
          </a:p>
          <a:p>
            <a:pPr marL="622300" lvl="1" indent="-263525">
              <a:tabLst>
                <a:tab pos="2132013" algn="l"/>
                <a:tab pos="2171700" algn="l"/>
              </a:tabLst>
            </a:pPr>
            <a:r>
              <a:rPr lang="id-ID" sz="1200" b="1" dirty="0">
                <a:latin typeface="Franklin Gothic Book" panose="020B0503020102020204" pitchFamily="34" charset="0"/>
              </a:rPr>
              <a:t>Babak 1, 2, 3, 4</a:t>
            </a:r>
            <a:r>
              <a:rPr lang="id-ID" sz="1200" dirty="0">
                <a:latin typeface="Franklin Gothic Book" panose="020B0503020102020204" pitchFamily="34" charset="0"/>
              </a:rPr>
              <a:t>	: </a:t>
            </a:r>
            <a:r>
              <a:rPr lang="en-US" sz="1200" dirty="0" err="1">
                <a:latin typeface="Franklin Gothic Book" panose="020B0503020102020204" pitchFamily="34" charset="0"/>
              </a:rPr>
              <a:t>Setiap</a:t>
            </a:r>
            <a:r>
              <a:rPr lang="id-ID" sz="1200" dirty="0">
                <a:latin typeface="Franklin Gothic Book" panose="020B0503020102020204" pitchFamily="34" charset="0"/>
              </a:rPr>
              <a:t> peserta diberikan kesempatan untuk menjawab </a:t>
            </a:r>
            <a:r>
              <a:rPr lang="id-ID" sz="1200" b="1" dirty="0">
                <a:latin typeface="Franklin Gothic Book" panose="020B0503020102020204" pitchFamily="34" charset="0"/>
              </a:rPr>
              <a:t>6 soal</a:t>
            </a:r>
            <a:r>
              <a:rPr lang="id-ID" sz="1200" dirty="0">
                <a:latin typeface="Franklin Gothic Book" panose="020B0503020102020204" pitchFamily="34" charset="0"/>
              </a:rPr>
              <a:t> yang dipilih dari 			15 soal yang disediakan.</a:t>
            </a:r>
          </a:p>
          <a:p>
            <a:pPr marL="622300" lvl="1" indent="-263525">
              <a:tabLst>
                <a:tab pos="2132013" algn="l"/>
                <a:tab pos="2171700" algn="l"/>
              </a:tabLst>
            </a:pPr>
            <a:r>
              <a:rPr lang="id-ID" sz="1200" b="1" dirty="0">
                <a:latin typeface="Franklin Gothic Book" panose="020B0503020102020204" pitchFamily="34" charset="0"/>
              </a:rPr>
              <a:t>Babak 7, 10</a:t>
            </a:r>
            <a:r>
              <a:rPr lang="id-ID" sz="1200" dirty="0">
                <a:latin typeface="Franklin Gothic Book" panose="020B0503020102020204" pitchFamily="34" charset="0"/>
              </a:rPr>
              <a:t>       	: </a:t>
            </a:r>
            <a:r>
              <a:rPr lang="en-US" sz="1200" dirty="0" err="1">
                <a:latin typeface="Franklin Gothic Book" panose="020B0503020102020204" pitchFamily="34" charset="0"/>
              </a:rPr>
              <a:t>Setiap</a:t>
            </a:r>
            <a:r>
              <a:rPr lang="id-ID" sz="1200" dirty="0">
                <a:latin typeface="Franklin Gothic Book" panose="020B0503020102020204" pitchFamily="34" charset="0"/>
              </a:rPr>
              <a:t> peserta diberikan kesempatan untuk menjawab </a:t>
            </a:r>
            <a:r>
              <a:rPr lang="id-ID" sz="1200" b="1" dirty="0">
                <a:latin typeface="Franklin Gothic Book" panose="020B0503020102020204" pitchFamily="34" charset="0"/>
              </a:rPr>
              <a:t>8 soal </a:t>
            </a:r>
            <a:r>
              <a:rPr lang="id-ID" sz="1200" dirty="0">
                <a:latin typeface="Franklin Gothic Book" panose="020B0503020102020204" pitchFamily="34" charset="0"/>
              </a:rPr>
              <a:t>yang dipilih dari 			18 soal yang disediakan.</a:t>
            </a:r>
          </a:p>
          <a:p>
            <a:pPr marL="622300" lvl="1" indent="-263525">
              <a:tabLst>
                <a:tab pos="2132013" algn="l"/>
                <a:tab pos="2171700" algn="l"/>
              </a:tabLst>
            </a:pPr>
            <a:r>
              <a:rPr lang="id-ID" sz="1200" b="1" dirty="0">
                <a:latin typeface="Franklin Gothic Book" panose="020B0503020102020204" pitchFamily="34" charset="0"/>
              </a:rPr>
              <a:t>Babak 11</a:t>
            </a:r>
            <a:r>
              <a:rPr lang="id-ID" sz="1200" dirty="0">
                <a:latin typeface="Franklin Gothic Book" panose="020B0503020102020204" pitchFamily="34" charset="0"/>
              </a:rPr>
              <a:t>           	: </a:t>
            </a:r>
            <a:r>
              <a:rPr lang="en-US" sz="1200" dirty="0" err="1">
                <a:latin typeface="Franklin Gothic Book" panose="020B0503020102020204" pitchFamily="34" charset="0"/>
              </a:rPr>
              <a:t>Setiap</a:t>
            </a:r>
            <a:r>
              <a:rPr lang="id-ID" sz="1200" dirty="0">
                <a:latin typeface="Franklin Gothic Book" panose="020B0503020102020204" pitchFamily="34" charset="0"/>
              </a:rPr>
              <a:t> peserta diberikan kesempatan untuk menjawab </a:t>
            </a:r>
            <a:r>
              <a:rPr lang="id-ID" sz="1200" b="1" dirty="0">
                <a:latin typeface="Franklin Gothic Book" panose="020B0503020102020204" pitchFamily="34" charset="0"/>
              </a:rPr>
              <a:t>10 soal</a:t>
            </a:r>
            <a:r>
              <a:rPr lang="id-ID" sz="1200" dirty="0">
                <a:latin typeface="Franklin Gothic Book" panose="020B0503020102020204" pitchFamily="34" charset="0"/>
              </a:rPr>
              <a:t> yang dipilih dari 		24 soal yang disediakan.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Setiap peserta diberikan kesempatan untuk memilih soal yang akan dijawab, pilihan dilakukan secara bergantian sesuai dengan nomor urut yang telah ditentukan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Soal akan dibacakan sebanyak 1 kali oleh panitia.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Peserta akan diberikan waktu menjawab maksimal </a:t>
            </a:r>
            <a:r>
              <a:rPr lang="id-ID" b="1" dirty="0">
                <a:latin typeface="Franklin Gothic Book" panose="020B0503020102020204" pitchFamily="34" charset="0"/>
              </a:rPr>
              <a:t>10 detik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setelah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soal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dibacakan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 err="1">
                <a:latin typeface="Franklin Gothic Book" panose="020B0503020102020204" pitchFamily="34" charset="0"/>
              </a:rPr>
              <a:t>lebih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dari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itu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maka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jawaban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dianggap</a:t>
            </a:r>
            <a:r>
              <a:rPr lang="en-US" dirty="0">
                <a:latin typeface="Franklin Gothic Book" panose="020B0503020102020204" pitchFamily="34" charset="0"/>
              </a:rPr>
              <a:t> salah. 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en-US" dirty="0" err="1">
                <a:latin typeface="Franklin Gothic Book" panose="020B0503020102020204" pitchFamily="34" charset="0"/>
              </a:rPr>
              <a:t>Apabila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jawaban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peserta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penjawab</a:t>
            </a:r>
            <a:r>
              <a:rPr lang="en-US" dirty="0">
                <a:latin typeface="Franklin Gothic Book" panose="020B0503020102020204" pitchFamily="34" charset="0"/>
              </a:rPr>
              <a:t> salah, </a:t>
            </a:r>
            <a:r>
              <a:rPr lang="en-US" dirty="0" err="1">
                <a:latin typeface="Franklin Gothic Book" panose="020B0503020102020204" pitchFamily="34" charset="0"/>
              </a:rPr>
              <a:t>maka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pertanyaan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bisa</a:t>
            </a:r>
            <a:r>
              <a:rPr lang="en-US" b="1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dilempar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ke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peserta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lawan</a:t>
            </a:r>
            <a:r>
              <a:rPr lang="en-US" dirty="0">
                <a:latin typeface="Franklin Gothic Book" panose="020B0503020102020204" pitchFamily="34" charset="0"/>
              </a:rPr>
              <a:t>. </a:t>
            </a:r>
            <a:endParaRPr lang="en-ID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endParaRPr dirty="0">
              <a:solidFill>
                <a:schemeClr val="dk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484" name="Google Shape;484;p36"/>
          <p:cNvGrpSpPr/>
          <p:nvPr/>
        </p:nvGrpSpPr>
        <p:grpSpPr>
          <a:xfrm>
            <a:off x="8373116" y="1907904"/>
            <a:ext cx="537253" cy="476192"/>
            <a:chOff x="8373116" y="1907904"/>
            <a:chExt cx="537253" cy="476192"/>
          </a:xfrm>
        </p:grpSpPr>
        <p:sp>
          <p:nvSpPr>
            <p:cNvPr id="485" name="Google Shape;485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6"/>
          <p:cNvGrpSpPr/>
          <p:nvPr/>
        </p:nvGrpSpPr>
        <p:grpSpPr>
          <a:xfrm>
            <a:off x="187543" y="670342"/>
            <a:ext cx="653554" cy="629939"/>
            <a:chOff x="8272652" y="1892288"/>
            <a:chExt cx="827703" cy="797795"/>
          </a:xfrm>
        </p:grpSpPr>
        <p:sp>
          <p:nvSpPr>
            <p:cNvPr id="488" name="Google Shape;488;p36"/>
            <p:cNvSpPr/>
            <p:nvPr/>
          </p:nvSpPr>
          <p:spPr>
            <a:xfrm rot="-10256884" flipH="1">
              <a:off x="8321370" y="1952555"/>
              <a:ext cx="730268" cy="67711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 rot="-10256884" flipH="1">
              <a:off x="8328924" y="1944223"/>
              <a:ext cx="715135" cy="693925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 rot="-10256884" flipH="1">
              <a:off x="8330422" y="2235038"/>
              <a:ext cx="698855" cy="395344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 rot="-10256884" flipH="1">
              <a:off x="8321877" y="2225393"/>
              <a:ext cx="699925" cy="412197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6"/>
          <p:cNvGrpSpPr/>
          <p:nvPr/>
        </p:nvGrpSpPr>
        <p:grpSpPr>
          <a:xfrm rot="5400000">
            <a:off x="61191" y="4111977"/>
            <a:ext cx="772426" cy="519717"/>
            <a:chOff x="8286630" y="1495902"/>
            <a:chExt cx="772426" cy="519717"/>
          </a:xfrm>
        </p:grpSpPr>
        <p:sp>
          <p:nvSpPr>
            <p:cNvPr id="493" name="Google Shape;493;p36"/>
            <p:cNvSpPr/>
            <p:nvPr/>
          </p:nvSpPr>
          <p:spPr>
            <a:xfrm rot="-10256884" flipH="1">
              <a:off x="8323180" y="1558112"/>
              <a:ext cx="698893" cy="395344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 rot="-10256884" flipH="1">
              <a:off x="8314588" y="1549700"/>
              <a:ext cx="716511" cy="412121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 rot="-10256884" flipH="1">
              <a:off x="8578932" y="1520949"/>
              <a:ext cx="195857" cy="181602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 rot="-10256884" flipH="1">
              <a:off x="8569943" y="1512207"/>
              <a:ext cx="209156" cy="198341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6"/>
          <p:cNvGrpSpPr/>
          <p:nvPr/>
        </p:nvGrpSpPr>
        <p:grpSpPr>
          <a:xfrm rot="10800000" flipH="1">
            <a:off x="8260271" y="3438481"/>
            <a:ext cx="775736" cy="858152"/>
            <a:chOff x="8279621" y="819010"/>
            <a:chExt cx="775736" cy="858152"/>
          </a:xfrm>
        </p:grpSpPr>
        <p:sp>
          <p:nvSpPr>
            <p:cNvPr id="498" name="Google Shape;498;p36"/>
            <p:cNvSpPr/>
            <p:nvPr/>
          </p:nvSpPr>
          <p:spPr>
            <a:xfrm rot="-10256884" flipH="1">
              <a:off x="8319716" y="1219612"/>
              <a:ext cx="698855" cy="395382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 rot="-10256884" flipH="1">
              <a:off x="8311079" y="1211258"/>
              <a:ext cx="716320" cy="412121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 rot="-10256884" flipH="1">
              <a:off x="8316213" y="881170"/>
              <a:ext cx="698664" cy="395306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 rot="-10256884" flipH="1">
              <a:off x="8307681" y="871482"/>
              <a:ext cx="699657" cy="412082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 rot="-10256884" flipH="1">
              <a:off x="8575417" y="1184959"/>
              <a:ext cx="195857" cy="181640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 rot="-10256884" flipH="1">
              <a:off x="8571142" y="1176613"/>
              <a:ext cx="204226" cy="19826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 rot="-10256884" flipH="1">
              <a:off x="8571988" y="849041"/>
              <a:ext cx="195627" cy="181411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 rot="-10256884" flipH="1">
              <a:off x="8567626" y="840668"/>
              <a:ext cx="204302" cy="198226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480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MEKANISME </a:t>
            </a:r>
            <a:r>
              <a:rPr lang="en" dirty="0">
                <a:solidFill>
                  <a:schemeClr val="accent5"/>
                </a:solidFill>
              </a:rPr>
              <a:t>CHOOSE THE ROOM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83" name="Google Shape;483;p36"/>
          <p:cNvSpPr txBox="1">
            <a:spLocks noGrp="1"/>
          </p:cNvSpPr>
          <p:nvPr>
            <p:ph type="body" idx="1"/>
          </p:nvPr>
        </p:nvSpPr>
        <p:spPr>
          <a:xfrm>
            <a:off x="718348" y="992419"/>
            <a:ext cx="7540500" cy="36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AutoNum type="arabicPeriod" startAt="8"/>
              <a:tabLst>
                <a:tab pos="350838" algn="l"/>
              </a:tabLst>
            </a:pPr>
            <a:r>
              <a:rPr lang="en-US" dirty="0" err="1">
                <a:latin typeface="Franklin Gothic Book" panose="020B0503020102020204" pitchFamily="34" charset="0"/>
              </a:rPr>
              <a:t>Mekanisme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pelemparan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soal</a:t>
            </a:r>
            <a:r>
              <a:rPr lang="en-US" dirty="0">
                <a:latin typeface="Franklin Gothic Book" panose="020B0503020102020204" pitchFamily="34" charset="0"/>
              </a:rPr>
              <a:t> :</a:t>
            </a:r>
          </a:p>
          <a:p>
            <a:pPr marL="800100" lvl="1" indent="-342900">
              <a:tabLst>
                <a:tab pos="350838" algn="l"/>
              </a:tabLst>
            </a:pPr>
            <a:r>
              <a:rPr lang="en-US" sz="1200" dirty="0" err="1">
                <a:latin typeface="Franklin Gothic Book" panose="020B0503020102020204" pitchFamily="34" charset="0"/>
              </a:rPr>
              <a:t>Soal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akan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dibacakan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kembali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sebanyak</a:t>
            </a:r>
            <a:r>
              <a:rPr lang="en-US" sz="1200" dirty="0">
                <a:latin typeface="Franklin Gothic Book" panose="020B0503020102020204" pitchFamily="34" charset="0"/>
              </a:rPr>
              <a:t> 1 kali oleh </a:t>
            </a:r>
            <a:r>
              <a:rPr lang="en-US" sz="1200" dirty="0" err="1">
                <a:latin typeface="Franklin Gothic Book" panose="020B0503020102020204" pitchFamily="34" charset="0"/>
              </a:rPr>
              <a:t>panitia</a:t>
            </a:r>
            <a:r>
              <a:rPr lang="en-US" sz="1200" dirty="0">
                <a:latin typeface="Franklin Gothic Book" panose="020B0503020102020204" pitchFamily="34" charset="0"/>
              </a:rPr>
              <a:t>.</a:t>
            </a:r>
            <a:endParaRPr lang="en-ID" sz="1200" dirty="0">
              <a:latin typeface="Franklin Gothic Book" panose="020B0503020102020204" pitchFamily="34" charset="0"/>
            </a:endParaRPr>
          </a:p>
          <a:p>
            <a:pPr marL="800100" lvl="1" indent="-342900">
              <a:tabLst>
                <a:tab pos="350838" algn="l"/>
              </a:tabLst>
            </a:pPr>
            <a:r>
              <a:rPr lang="en-US" sz="1200" dirty="0" err="1">
                <a:latin typeface="Franklin Gothic Book" panose="020B0503020102020204" pitchFamily="34" charset="0"/>
              </a:rPr>
              <a:t>Peserta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lawan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akan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diberikan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waktu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menjawab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maksimal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b="1" dirty="0">
                <a:latin typeface="Franklin Gothic Book" panose="020B0503020102020204" pitchFamily="34" charset="0"/>
              </a:rPr>
              <a:t>10 </a:t>
            </a:r>
            <a:r>
              <a:rPr lang="en-US" sz="1200" b="1" dirty="0" err="1">
                <a:latin typeface="Franklin Gothic Book" panose="020B0503020102020204" pitchFamily="34" charset="0"/>
              </a:rPr>
              <a:t>detik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setelah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soal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dibacakan</a:t>
            </a:r>
            <a:r>
              <a:rPr lang="en-US" sz="1200" dirty="0">
                <a:latin typeface="Franklin Gothic Book" panose="020B0503020102020204" pitchFamily="34" charset="0"/>
              </a:rPr>
              <a:t>, </a:t>
            </a:r>
            <a:r>
              <a:rPr lang="en-US" sz="1200" dirty="0" err="1">
                <a:latin typeface="Franklin Gothic Book" panose="020B0503020102020204" pitchFamily="34" charset="0"/>
              </a:rPr>
              <a:t>lebih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dari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itu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jawaban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dianggap</a:t>
            </a:r>
            <a:r>
              <a:rPr lang="en-US" sz="1200" dirty="0">
                <a:latin typeface="Franklin Gothic Book" panose="020B0503020102020204" pitchFamily="34" charset="0"/>
              </a:rPr>
              <a:t> salah. </a:t>
            </a:r>
            <a:endParaRPr lang="en-US" dirty="0">
              <a:latin typeface="Franklin Gothic Book" panose="020B0503020102020204" pitchFamily="34" charset="0"/>
            </a:endParaRPr>
          </a:p>
          <a:p>
            <a:pPr marL="342900" indent="-342900">
              <a:buAutoNum type="arabicPeriod" startAt="8"/>
              <a:tabLst>
                <a:tab pos="350838" algn="l"/>
              </a:tabLst>
            </a:pPr>
            <a:r>
              <a:rPr lang="en-US" dirty="0" err="1">
                <a:latin typeface="Franklin Gothic Book" panose="020B0503020102020204" pitchFamily="34" charset="0"/>
              </a:rPr>
              <a:t>Penilaian</a:t>
            </a:r>
            <a:endParaRPr lang="en-US" dirty="0">
              <a:latin typeface="Franklin Gothic Book" panose="020B0503020102020204" pitchFamily="34" charset="0"/>
            </a:endParaRPr>
          </a:p>
          <a:p>
            <a:pPr marL="800100" lvl="1" indent="-354013">
              <a:tabLst>
                <a:tab pos="350838" algn="l"/>
              </a:tabLst>
            </a:pPr>
            <a:r>
              <a:rPr lang="id-ID" sz="1200" dirty="0">
                <a:latin typeface="Franklin Gothic Book" panose="020B0503020102020204" pitchFamily="34" charset="0"/>
              </a:rPr>
              <a:t>Jawaban benar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saat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pembacaan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soal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pertama</a:t>
            </a:r>
            <a:r>
              <a:rPr lang="id-ID" sz="1200" dirty="0">
                <a:latin typeface="Franklin Gothic Book" panose="020B0503020102020204" pitchFamily="34" charset="0"/>
              </a:rPr>
              <a:t>		+5 poin</a:t>
            </a:r>
            <a:endParaRPr lang="en-ID" sz="1200" dirty="0">
              <a:latin typeface="Franklin Gothic Book" panose="020B0503020102020204" pitchFamily="34" charset="0"/>
            </a:endParaRPr>
          </a:p>
          <a:p>
            <a:pPr marL="800100" lvl="1" indent="-354013">
              <a:tabLst>
                <a:tab pos="350838" algn="l"/>
              </a:tabLst>
            </a:pPr>
            <a:r>
              <a:rPr lang="id-ID" sz="1200" dirty="0">
                <a:latin typeface="Franklin Gothic Book" panose="020B0503020102020204" pitchFamily="34" charset="0"/>
              </a:rPr>
              <a:t>Jawaban benar </a:t>
            </a:r>
            <a:r>
              <a:rPr lang="en-US" sz="1200" dirty="0" err="1">
                <a:latin typeface="Franklin Gothic Book" panose="020B0503020102020204" pitchFamily="34" charset="0"/>
              </a:rPr>
              <a:t>saat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pembacaan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soal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kedua</a:t>
            </a:r>
            <a:r>
              <a:rPr lang="en-US" sz="1200" dirty="0">
                <a:latin typeface="Franklin Gothic Book" panose="020B0503020102020204" pitchFamily="34" charset="0"/>
              </a:rPr>
              <a:t> / </a:t>
            </a:r>
            <a:r>
              <a:rPr lang="en-US" sz="1200" dirty="0" err="1">
                <a:latin typeface="Franklin Gothic Book" panose="020B0503020102020204" pitchFamily="34" charset="0"/>
              </a:rPr>
              <a:t>soal</a:t>
            </a:r>
            <a:r>
              <a:rPr lang="en-US" sz="1200" dirty="0">
                <a:latin typeface="Franklin Gothic Book" panose="020B0503020102020204" pitchFamily="34" charset="0"/>
              </a:rPr>
              <a:t> yang </a:t>
            </a:r>
            <a:r>
              <a:rPr lang="en-US" sz="1200" dirty="0" err="1">
                <a:latin typeface="Franklin Gothic Book" panose="020B0503020102020204" pitchFamily="34" charset="0"/>
              </a:rPr>
              <a:t>dilempar</a:t>
            </a:r>
            <a:r>
              <a:rPr lang="id-ID" sz="1200" dirty="0">
                <a:latin typeface="Franklin Gothic Book" panose="020B0503020102020204" pitchFamily="34" charset="0"/>
              </a:rPr>
              <a:t>  	+2 poin</a:t>
            </a:r>
            <a:endParaRPr lang="en-ID" sz="1200" dirty="0">
              <a:latin typeface="Franklin Gothic Book" panose="020B0503020102020204" pitchFamily="34" charset="0"/>
            </a:endParaRPr>
          </a:p>
          <a:p>
            <a:pPr marL="800100" lvl="1" indent="-354013">
              <a:tabLst>
                <a:tab pos="350838" algn="l"/>
              </a:tabLst>
            </a:pPr>
            <a:r>
              <a:rPr lang="id-ID" sz="1200" dirty="0">
                <a:latin typeface="Franklin Gothic Book" panose="020B0503020102020204" pitchFamily="34" charset="0"/>
              </a:rPr>
              <a:t>Jawaban salah</a:t>
            </a:r>
            <a:r>
              <a:rPr lang="en-US" sz="1200" dirty="0">
                <a:latin typeface="Franklin Gothic Book" panose="020B0503020102020204" pitchFamily="34" charset="0"/>
              </a:rPr>
              <a:t>		</a:t>
            </a:r>
            <a:r>
              <a:rPr lang="id-ID" sz="1200" dirty="0">
                <a:latin typeface="Franklin Gothic Book" panose="020B0503020102020204" pitchFamily="34" charset="0"/>
              </a:rPr>
              <a:t>                         		</a:t>
            </a:r>
            <a:r>
              <a:rPr lang="en-US" sz="1200" dirty="0">
                <a:latin typeface="Franklin Gothic Book" panose="020B0503020102020204" pitchFamily="34" charset="0"/>
              </a:rPr>
              <a:t>+</a:t>
            </a:r>
            <a:r>
              <a:rPr lang="id-ID" sz="1200" dirty="0">
                <a:latin typeface="Franklin Gothic Book" panose="020B0503020102020204" pitchFamily="34" charset="0"/>
              </a:rPr>
              <a:t>0</a:t>
            </a:r>
            <a:r>
              <a:rPr lang="en-US" sz="1200" dirty="0">
                <a:latin typeface="Franklin Gothic Book" panose="020B0503020102020204" pitchFamily="34" charset="0"/>
              </a:rPr>
              <a:t> </a:t>
            </a:r>
            <a:r>
              <a:rPr lang="en-US" sz="1200" dirty="0" err="1">
                <a:latin typeface="Franklin Gothic Book" panose="020B0503020102020204" pitchFamily="34" charset="0"/>
              </a:rPr>
              <a:t>poin</a:t>
            </a:r>
            <a:endParaRPr lang="en-ID" sz="1200" dirty="0">
              <a:latin typeface="Franklin Gothic Book" panose="020B0503020102020204" pitchFamily="34" charset="0"/>
            </a:endParaRPr>
          </a:p>
          <a:p>
            <a:pPr marL="800100" lvl="1" indent="-354013">
              <a:tabLst>
                <a:tab pos="350838" algn="l"/>
              </a:tabLst>
            </a:pPr>
            <a:endParaRPr lang="en-US" dirty="0">
              <a:latin typeface="Franklin Gothic Book" panose="020B0503020102020204" pitchFamily="34" charset="0"/>
            </a:endParaRPr>
          </a:p>
          <a:p>
            <a:pPr marL="800100" lvl="1" indent="-342900">
              <a:tabLst>
                <a:tab pos="350838" algn="l"/>
              </a:tabLst>
            </a:pPr>
            <a:endParaRPr lang="en-US" dirty="0">
              <a:latin typeface="Franklin Gothic Book" panose="020B0503020102020204" pitchFamily="34" charset="0"/>
            </a:endParaRPr>
          </a:p>
          <a:p>
            <a:pPr marL="0" indent="0">
              <a:buNone/>
              <a:tabLst>
                <a:tab pos="350838" algn="l"/>
              </a:tabLst>
            </a:pP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endParaRPr dirty="0">
              <a:solidFill>
                <a:schemeClr val="dk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484" name="Google Shape;484;p36"/>
          <p:cNvGrpSpPr/>
          <p:nvPr/>
        </p:nvGrpSpPr>
        <p:grpSpPr>
          <a:xfrm>
            <a:off x="8373116" y="1907904"/>
            <a:ext cx="537253" cy="476192"/>
            <a:chOff x="8373116" y="1907904"/>
            <a:chExt cx="537253" cy="476192"/>
          </a:xfrm>
        </p:grpSpPr>
        <p:sp>
          <p:nvSpPr>
            <p:cNvPr id="485" name="Google Shape;485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6"/>
          <p:cNvGrpSpPr/>
          <p:nvPr/>
        </p:nvGrpSpPr>
        <p:grpSpPr>
          <a:xfrm>
            <a:off x="187543" y="670342"/>
            <a:ext cx="653554" cy="629939"/>
            <a:chOff x="8272652" y="1892288"/>
            <a:chExt cx="827703" cy="797795"/>
          </a:xfrm>
        </p:grpSpPr>
        <p:sp>
          <p:nvSpPr>
            <p:cNvPr id="488" name="Google Shape;488;p36"/>
            <p:cNvSpPr/>
            <p:nvPr/>
          </p:nvSpPr>
          <p:spPr>
            <a:xfrm rot="-10256884" flipH="1">
              <a:off x="8321370" y="1952555"/>
              <a:ext cx="730268" cy="67711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 rot="-10256884" flipH="1">
              <a:off x="8328924" y="1944223"/>
              <a:ext cx="715135" cy="693925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 rot="-10256884" flipH="1">
              <a:off x="8330422" y="2235038"/>
              <a:ext cx="698855" cy="395344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 rot="-10256884" flipH="1">
              <a:off x="8321877" y="2225393"/>
              <a:ext cx="699925" cy="412197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6"/>
          <p:cNvGrpSpPr/>
          <p:nvPr/>
        </p:nvGrpSpPr>
        <p:grpSpPr>
          <a:xfrm rot="5400000">
            <a:off x="61191" y="4111977"/>
            <a:ext cx="772426" cy="519717"/>
            <a:chOff x="8286630" y="1495902"/>
            <a:chExt cx="772426" cy="519717"/>
          </a:xfrm>
        </p:grpSpPr>
        <p:sp>
          <p:nvSpPr>
            <p:cNvPr id="493" name="Google Shape;493;p36"/>
            <p:cNvSpPr/>
            <p:nvPr/>
          </p:nvSpPr>
          <p:spPr>
            <a:xfrm rot="-10256884" flipH="1">
              <a:off x="8323180" y="1558112"/>
              <a:ext cx="698893" cy="395344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 rot="-10256884" flipH="1">
              <a:off x="8314588" y="1549700"/>
              <a:ext cx="716511" cy="412121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 rot="-10256884" flipH="1">
              <a:off x="8578932" y="1520949"/>
              <a:ext cx="195857" cy="181602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 rot="-10256884" flipH="1">
              <a:off x="8569943" y="1512207"/>
              <a:ext cx="209156" cy="198341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6"/>
          <p:cNvGrpSpPr/>
          <p:nvPr/>
        </p:nvGrpSpPr>
        <p:grpSpPr>
          <a:xfrm rot="10800000" flipH="1">
            <a:off x="8260271" y="3438481"/>
            <a:ext cx="775736" cy="858152"/>
            <a:chOff x="8279621" y="819010"/>
            <a:chExt cx="775736" cy="858152"/>
          </a:xfrm>
        </p:grpSpPr>
        <p:sp>
          <p:nvSpPr>
            <p:cNvPr id="498" name="Google Shape;498;p36"/>
            <p:cNvSpPr/>
            <p:nvPr/>
          </p:nvSpPr>
          <p:spPr>
            <a:xfrm rot="-10256884" flipH="1">
              <a:off x="8319716" y="1219612"/>
              <a:ext cx="698855" cy="395382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 rot="-10256884" flipH="1">
              <a:off x="8311079" y="1211258"/>
              <a:ext cx="716320" cy="412121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 rot="-10256884" flipH="1">
              <a:off x="8316213" y="881170"/>
              <a:ext cx="698664" cy="395306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 rot="-10256884" flipH="1">
              <a:off x="8307681" y="871482"/>
              <a:ext cx="699657" cy="412082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 rot="-10256884" flipH="1">
              <a:off x="8575417" y="1184959"/>
              <a:ext cx="195857" cy="181640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 rot="-10256884" flipH="1">
              <a:off x="8571142" y="1176613"/>
              <a:ext cx="204226" cy="19826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 rot="-10256884" flipH="1">
              <a:off x="8571988" y="849041"/>
              <a:ext cx="195627" cy="181411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 rot="-10256884" flipH="1">
              <a:off x="8567626" y="840668"/>
              <a:ext cx="204302" cy="198226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252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"/>
          <p:cNvSpPr txBox="1">
            <a:spLocks noGrp="1"/>
          </p:cNvSpPr>
          <p:nvPr>
            <p:ph type="title"/>
          </p:nvPr>
        </p:nvSpPr>
        <p:spPr>
          <a:xfrm>
            <a:off x="2135550" y="1379228"/>
            <a:ext cx="4872900" cy="2245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SIMULASI </a:t>
            </a:r>
            <a:r>
              <a:rPr lang="en" sz="4800" dirty="0">
                <a:solidFill>
                  <a:schemeClr val="accent5"/>
                </a:solidFill>
              </a:rPr>
              <a:t>CHOOSE THE ROOM</a:t>
            </a:r>
            <a:endParaRPr sz="4800" dirty="0">
              <a:solidFill>
                <a:schemeClr val="accent5"/>
              </a:solidFill>
            </a:endParaRPr>
          </a:p>
        </p:txBody>
      </p:sp>
      <p:grpSp>
        <p:nvGrpSpPr>
          <p:cNvPr id="512" name="Google Shape;512;p37"/>
          <p:cNvGrpSpPr/>
          <p:nvPr/>
        </p:nvGrpSpPr>
        <p:grpSpPr>
          <a:xfrm rot="-10191158" flipH="1">
            <a:off x="335976" y="535355"/>
            <a:ext cx="1000007" cy="1902574"/>
            <a:chOff x="2970888" y="614306"/>
            <a:chExt cx="988120" cy="1879957"/>
          </a:xfrm>
        </p:grpSpPr>
        <p:sp>
          <p:nvSpPr>
            <p:cNvPr id="513" name="Google Shape;513;p37"/>
            <p:cNvSpPr/>
            <p:nvPr/>
          </p:nvSpPr>
          <p:spPr>
            <a:xfrm>
              <a:off x="3186860" y="623276"/>
              <a:ext cx="772147" cy="71594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3194861" y="614306"/>
              <a:ext cx="756146" cy="733719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3220074" y="623276"/>
              <a:ext cx="738932" cy="418016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210942" y="614306"/>
              <a:ext cx="740063" cy="435835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3099905" y="1328895"/>
              <a:ext cx="738972" cy="418016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3090814" y="1320086"/>
              <a:ext cx="757600" cy="435754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3039983" y="1681724"/>
              <a:ext cx="738932" cy="418056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3030851" y="1672875"/>
              <a:ext cx="757398" cy="435754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2980019" y="2034594"/>
              <a:ext cx="738730" cy="417975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2970888" y="2025745"/>
              <a:ext cx="739781" cy="435714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3346304" y="1592991"/>
              <a:ext cx="207088" cy="192016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3336768" y="1584142"/>
              <a:ext cx="221150" cy="209715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286745" y="1943194"/>
              <a:ext cx="207088" cy="192057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3282219" y="1934426"/>
              <a:ext cx="215938" cy="20963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3227267" y="2293599"/>
              <a:ext cx="206846" cy="191814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3222660" y="2284669"/>
              <a:ext cx="216018" cy="209594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7"/>
          <p:cNvGrpSpPr/>
          <p:nvPr/>
        </p:nvGrpSpPr>
        <p:grpSpPr>
          <a:xfrm>
            <a:off x="7225244" y="1235391"/>
            <a:ext cx="566829" cy="502407"/>
            <a:chOff x="7225244" y="1235391"/>
            <a:chExt cx="566829" cy="502407"/>
          </a:xfrm>
        </p:grpSpPr>
        <p:sp>
          <p:nvSpPr>
            <p:cNvPr id="530" name="Google Shape;530;p37"/>
            <p:cNvSpPr/>
            <p:nvPr/>
          </p:nvSpPr>
          <p:spPr>
            <a:xfrm>
              <a:off x="7225244" y="1235391"/>
              <a:ext cx="566829" cy="502407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7225244" y="1235391"/>
              <a:ext cx="566829" cy="502407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7"/>
          <p:cNvGrpSpPr/>
          <p:nvPr/>
        </p:nvGrpSpPr>
        <p:grpSpPr>
          <a:xfrm rot="-608842">
            <a:off x="7928901" y="2744005"/>
            <a:ext cx="1000007" cy="1902574"/>
            <a:chOff x="2970888" y="614306"/>
            <a:chExt cx="988120" cy="1879957"/>
          </a:xfrm>
        </p:grpSpPr>
        <p:sp>
          <p:nvSpPr>
            <p:cNvPr id="533" name="Google Shape;533;p37"/>
            <p:cNvSpPr/>
            <p:nvPr/>
          </p:nvSpPr>
          <p:spPr>
            <a:xfrm>
              <a:off x="3186860" y="623276"/>
              <a:ext cx="772147" cy="71594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3194861" y="614306"/>
              <a:ext cx="756146" cy="733719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3220074" y="623276"/>
              <a:ext cx="738932" cy="418016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3210942" y="614306"/>
              <a:ext cx="740063" cy="435835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3099905" y="1328895"/>
              <a:ext cx="738972" cy="418016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3090814" y="1320086"/>
              <a:ext cx="757600" cy="435754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3039983" y="1681724"/>
              <a:ext cx="738932" cy="418056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3030851" y="1672875"/>
              <a:ext cx="757398" cy="435754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2980019" y="2034594"/>
              <a:ext cx="738730" cy="417975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2970888" y="2025745"/>
              <a:ext cx="739781" cy="435714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3346304" y="1592991"/>
              <a:ext cx="207088" cy="192016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3336768" y="1584142"/>
              <a:ext cx="221150" cy="209715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3286745" y="1943194"/>
              <a:ext cx="207088" cy="192057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3282219" y="1934426"/>
              <a:ext cx="215938" cy="20963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3227267" y="2293599"/>
              <a:ext cx="206846" cy="191814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3222660" y="2284669"/>
              <a:ext cx="216018" cy="209594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7"/>
          <p:cNvGrpSpPr/>
          <p:nvPr/>
        </p:nvGrpSpPr>
        <p:grpSpPr>
          <a:xfrm rot="-1858259" flipH="1">
            <a:off x="2492768" y="4446732"/>
            <a:ext cx="596076" cy="585151"/>
            <a:chOff x="8305750" y="3231875"/>
            <a:chExt cx="730340" cy="716955"/>
          </a:xfrm>
        </p:grpSpPr>
        <p:sp>
          <p:nvSpPr>
            <p:cNvPr id="550" name="Google Shape;550;p37"/>
            <p:cNvSpPr/>
            <p:nvPr/>
          </p:nvSpPr>
          <p:spPr>
            <a:xfrm>
              <a:off x="8313758" y="3430793"/>
              <a:ext cx="621276" cy="510410"/>
            </a:xfrm>
            <a:custGeom>
              <a:avLst/>
              <a:gdLst/>
              <a:ahLst/>
              <a:cxnLst/>
              <a:rect l="l" t="t" r="r" b="b"/>
              <a:pathLst>
                <a:path w="17921" h="14723" extrusionOk="0">
                  <a:moveTo>
                    <a:pt x="17921" y="1"/>
                  </a:moveTo>
                  <a:lnTo>
                    <a:pt x="8964" y="157"/>
                  </a:lnTo>
                  <a:lnTo>
                    <a:pt x="1" y="313"/>
                  </a:lnTo>
                  <a:lnTo>
                    <a:pt x="5329" y="7518"/>
                  </a:lnTo>
                  <a:lnTo>
                    <a:pt x="10657" y="14722"/>
                  </a:lnTo>
                  <a:lnTo>
                    <a:pt x="14292" y="7361"/>
                  </a:lnTo>
                  <a:lnTo>
                    <a:pt x="17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8305750" y="3423132"/>
              <a:ext cx="637293" cy="525698"/>
            </a:xfrm>
            <a:custGeom>
              <a:avLst/>
              <a:gdLst/>
              <a:ahLst/>
              <a:cxnLst/>
              <a:rect l="l" t="t" r="r" b="b"/>
              <a:pathLst>
                <a:path w="18383" h="15164" extrusionOk="0">
                  <a:moveTo>
                    <a:pt x="17797" y="448"/>
                  </a:moveTo>
                  <a:lnTo>
                    <a:pt x="10851" y="14524"/>
                  </a:lnTo>
                  <a:lnTo>
                    <a:pt x="661" y="743"/>
                  </a:lnTo>
                  <a:lnTo>
                    <a:pt x="17797" y="448"/>
                  </a:lnTo>
                  <a:close/>
                  <a:moveTo>
                    <a:pt x="18164" y="1"/>
                  </a:moveTo>
                  <a:cubicBezTo>
                    <a:pt x="18160" y="1"/>
                    <a:pt x="18156" y="1"/>
                    <a:pt x="18152" y="1"/>
                  </a:cubicBezTo>
                  <a:lnTo>
                    <a:pt x="232" y="313"/>
                  </a:lnTo>
                  <a:cubicBezTo>
                    <a:pt x="145" y="313"/>
                    <a:pt x="76" y="361"/>
                    <a:pt x="38" y="437"/>
                  </a:cubicBezTo>
                  <a:cubicBezTo>
                    <a:pt x="1" y="507"/>
                    <a:pt x="11" y="599"/>
                    <a:pt x="59" y="663"/>
                  </a:cubicBezTo>
                  <a:lnTo>
                    <a:pt x="10711" y="15072"/>
                  </a:lnTo>
                  <a:cubicBezTo>
                    <a:pt x="10754" y="15131"/>
                    <a:pt x="10818" y="15164"/>
                    <a:pt x="10888" y="15164"/>
                  </a:cubicBezTo>
                  <a:lnTo>
                    <a:pt x="10910" y="15164"/>
                  </a:lnTo>
                  <a:cubicBezTo>
                    <a:pt x="10985" y="15159"/>
                    <a:pt x="11049" y="15111"/>
                    <a:pt x="11087" y="15040"/>
                  </a:cubicBezTo>
                  <a:lnTo>
                    <a:pt x="18351" y="319"/>
                  </a:lnTo>
                  <a:cubicBezTo>
                    <a:pt x="18383" y="249"/>
                    <a:pt x="18378" y="168"/>
                    <a:pt x="18340" y="103"/>
                  </a:cubicBezTo>
                  <a:cubicBezTo>
                    <a:pt x="18300" y="42"/>
                    <a:pt x="18236" y="1"/>
                    <a:pt x="18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8313758" y="3242171"/>
              <a:ext cx="714532" cy="199511"/>
            </a:xfrm>
            <a:custGeom>
              <a:avLst/>
              <a:gdLst/>
              <a:ahLst/>
              <a:cxnLst/>
              <a:rect l="l" t="t" r="r" b="b"/>
              <a:pathLst>
                <a:path w="20611" h="5755" extrusionOk="0">
                  <a:moveTo>
                    <a:pt x="20610" y="0"/>
                  </a:moveTo>
                  <a:lnTo>
                    <a:pt x="2656" y="372"/>
                  </a:lnTo>
                  <a:lnTo>
                    <a:pt x="1" y="5754"/>
                  </a:lnTo>
                  <a:lnTo>
                    <a:pt x="1" y="5754"/>
                  </a:lnTo>
                  <a:lnTo>
                    <a:pt x="17921" y="5442"/>
                  </a:lnTo>
                  <a:lnTo>
                    <a:pt x="206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8305923" y="3234544"/>
              <a:ext cx="730167" cy="214557"/>
            </a:xfrm>
            <a:custGeom>
              <a:avLst/>
              <a:gdLst/>
              <a:ahLst/>
              <a:cxnLst/>
              <a:rect l="l" t="t" r="r" b="b"/>
              <a:pathLst>
                <a:path w="21062" h="6189" extrusionOk="0">
                  <a:moveTo>
                    <a:pt x="20481" y="446"/>
                  </a:moveTo>
                  <a:lnTo>
                    <a:pt x="18013" y="5446"/>
                  </a:lnTo>
                  <a:lnTo>
                    <a:pt x="582" y="5748"/>
                  </a:lnTo>
                  <a:lnTo>
                    <a:pt x="582" y="5748"/>
                  </a:lnTo>
                  <a:lnTo>
                    <a:pt x="3022" y="807"/>
                  </a:lnTo>
                  <a:lnTo>
                    <a:pt x="20481" y="446"/>
                  </a:lnTo>
                  <a:close/>
                  <a:moveTo>
                    <a:pt x="20830" y="1"/>
                  </a:moveTo>
                  <a:lnTo>
                    <a:pt x="2877" y="371"/>
                  </a:lnTo>
                  <a:cubicBezTo>
                    <a:pt x="2796" y="371"/>
                    <a:pt x="2726" y="420"/>
                    <a:pt x="2689" y="495"/>
                  </a:cubicBezTo>
                  <a:lnTo>
                    <a:pt x="33" y="5877"/>
                  </a:lnTo>
                  <a:cubicBezTo>
                    <a:pt x="1" y="5942"/>
                    <a:pt x="1" y="6027"/>
                    <a:pt x="43" y="6092"/>
                  </a:cubicBezTo>
                  <a:cubicBezTo>
                    <a:pt x="81" y="6151"/>
                    <a:pt x="151" y="6188"/>
                    <a:pt x="227" y="6188"/>
                  </a:cubicBezTo>
                  <a:lnTo>
                    <a:pt x="232" y="6188"/>
                  </a:lnTo>
                  <a:lnTo>
                    <a:pt x="18152" y="5877"/>
                  </a:lnTo>
                  <a:cubicBezTo>
                    <a:pt x="18233" y="5877"/>
                    <a:pt x="18308" y="5828"/>
                    <a:pt x="18346" y="5759"/>
                  </a:cubicBezTo>
                  <a:lnTo>
                    <a:pt x="21030" y="317"/>
                  </a:lnTo>
                  <a:cubicBezTo>
                    <a:pt x="21062" y="247"/>
                    <a:pt x="21062" y="167"/>
                    <a:pt x="21018" y="103"/>
                  </a:cubicBezTo>
                  <a:cubicBezTo>
                    <a:pt x="20976" y="38"/>
                    <a:pt x="20901" y="6"/>
                    <a:pt x="20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8378238" y="3253576"/>
              <a:ext cx="93429" cy="186962"/>
            </a:xfrm>
            <a:custGeom>
              <a:avLst/>
              <a:gdLst/>
              <a:ahLst/>
              <a:cxnLst/>
              <a:rect l="l" t="t" r="r" b="b"/>
              <a:pathLst>
                <a:path w="2695" h="5393" extrusionOk="0">
                  <a:moveTo>
                    <a:pt x="0" y="5393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8369676" y="3246054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3" y="0"/>
                  </a:moveTo>
                  <a:cubicBezTo>
                    <a:pt x="2862" y="0"/>
                    <a:pt x="2786" y="44"/>
                    <a:pt x="2748" y="120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3"/>
                  </a:cubicBezTo>
                  <a:cubicBezTo>
                    <a:pt x="183" y="5819"/>
                    <a:pt x="215" y="5824"/>
                    <a:pt x="247" y="5824"/>
                  </a:cubicBezTo>
                  <a:cubicBezTo>
                    <a:pt x="329" y="5824"/>
                    <a:pt x="403" y="5781"/>
                    <a:pt x="441" y="5707"/>
                  </a:cubicBezTo>
                  <a:lnTo>
                    <a:pt x="3140" y="319"/>
                  </a:lnTo>
                  <a:cubicBezTo>
                    <a:pt x="3195" y="211"/>
                    <a:pt x="3151" y="77"/>
                    <a:pt x="3044" y="24"/>
                  </a:cubicBezTo>
                  <a:cubicBezTo>
                    <a:pt x="3011" y="8"/>
                    <a:pt x="2976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8446844" y="3252051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1" y="5388"/>
                  </a:moveTo>
                  <a:lnTo>
                    <a:pt x="2699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8438246" y="3244563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6" y="0"/>
                  </a:moveTo>
                  <a:cubicBezTo>
                    <a:pt x="2865" y="0"/>
                    <a:pt x="2787" y="44"/>
                    <a:pt x="2748" y="120"/>
                  </a:cubicBezTo>
                  <a:lnTo>
                    <a:pt x="55" y="5507"/>
                  </a:lnTo>
                  <a:cubicBezTo>
                    <a:pt x="1" y="5615"/>
                    <a:pt x="44" y="5750"/>
                    <a:pt x="152" y="5803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05" y="5782"/>
                    <a:pt x="447" y="5706"/>
                  </a:cubicBezTo>
                  <a:lnTo>
                    <a:pt x="3141" y="313"/>
                  </a:lnTo>
                  <a:cubicBezTo>
                    <a:pt x="3195" y="206"/>
                    <a:pt x="3152" y="77"/>
                    <a:pt x="3044" y="23"/>
                  </a:cubicBezTo>
                  <a:cubicBezTo>
                    <a:pt x="3013" y="7"/>
                    <a:pt x="2979" y="0"/>
                    <a:pt x="2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8510596" y="3250560"/>
              <a:ext cx="93568" cy="186823"/>
            </a:xfrm>
            <a:custGeom>
              <a:avLst/>
              <a:gdLst/>
              <a:ahLst/>
              <a:cxnLst/>
              <a:rect l="l" t="t" r="r" b="b"/>
              <a:pathLst>
                <a:path w="2699" h="5389" extrusionOk="0">
                  <a:moveTo>
                    <a:pt x="1" y="5388"/>
                  </a:moveTo>
                  <a:lnTo>
                    <a:pt x="2699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8501999" y="3242864"/>
              <a:ext cx="110763" cy="202146"/>
            </a:xfrm>
            <a:custGeom>
              <a:avLst/>
              <a:gdLst/>
              <a:ahLst/>
              <a:cxnLst/>
              <a:rect l="l" t="t" r="r" b="b"/>
              <a:pathLst>
                <a:path w="3195" h="5831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13"/>
                  </a:lnTo>
                  <a:cubicBezTo>
                    <a:pt x="1" y="5621"/>
                    <a:pt x="43" y="5750"/>
                    <a:pt x="152" y="5804"/>
                  </a:cubicBezTo>
                  <a:cubicBezTo>
                    <a:pt x="184" y="5819"/>
                    <a:pt x="216" y="5831"/>
                    <a:pt x="249" y="5831"/>
                  </a:cubicBezTo>
                  <a:cubicBezTo>
                    <a:pt x="329" y="5831"/>
                    <a:pt x="410" y="5782"/>
                    <a:pt x="447" y="5707"/>
                  </a:cubicBezTo>
                  <a:lnTo>
                    <a:pt x="3140" y="319"/>
                  </a:lnTo>
                  <a:cubicBezTo>
                    <a:pt x="3195" y="212"/>
                    <a:pt x="3152" y="77"/>
                    <a:pt x="3044" y="24"/>
                  </a:cubicBezTo>
                  <a:cubicBezTo>
                    <a:pt x="3012" y="8"/>
                    <a:pt x="2978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8574522" y="3250214"/>
              <a:ext cx="93637" cy="186788"/>
            </a:xfrm>
            <a:custGeom>
              <a:avLst/>
              <a:gdLst/>
              <a:ahLst/>
              <a:cxnLst/>
              <a:rect l="l" t="t" r="r" b="b"/>
              <a:pathLst>
                <a:path w="2701" h="5388" extrusionOk="0">
                  <a:moveTo>
                    <a:pt x="1" y="5388"/>
                  </a:moveTo>
                  <a:lnTo>
                    <a:pt x="2700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8565924" y="3242691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08"/>
                  </a:lnTo>
                  <a:cubicBezTo>
                    <a:pt x="1" y="5615"/>
                    <a:pt x="45" y="5749"/>
                    <a:pt x="152" y="5804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10" y="5782"/>
                    <a:pt x="447" y="5707"/>
                  </a:cubicBezTo>
                  <a:lnTo>
                    <a:pt x="3142" y="314"/>
                  </a:lnTo>
                  <a:cubicBezTo>
                    <a:pt x="3195" y="206"/>
                    <a:pt x="3152" y="77"/>
                    <a:pt x="3045" y="24"/>
                  </a:cubicBezTo>
                  <a:cubicBezTo>
                    <a:pt x="3013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8644410" y="3253576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8635674" y="3245880"/>
              <a:ext cx="110763" cy="202112"/>
            </a:xfrm>
            <a:custGeom>
              <a:avLst/>
              <a:gdLst/>
              <a:ahLst/>
              <a:cxnLst/>
              <a:rect l="l" t="t" r="r" b="b"/>
              <a:pathLst>
                <a:path w="3195" h="5830" extrusionOk="0">
                  <a:moveTo>
                    <a:pt x="2951" y="0"/>
                  </a:moveTo>
                  <a:cubicBezTo>
                    <a:pt x="2870" y="0"/>
                    <a:pt x="2792" y="47"/>
                    <a:pt x="2753" y="125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8"/>
                  </a:cubicBezTo>
                  <a:cubicBezTo>
                    <a:pt x="183" y="5819"/>
                    <a:pt x="220" y="5829"/>
                    <a:pt x="252" y="5829"/>
                  </a:cubicBezTo>
                  <a:cubicBezTo>
                    <a:pt x="334" y="5829"/>
                    <a:pt x="408" y="5786"/>
                    <a:pt x="446" y="5706"/>
                  </a:cubicBezTo>
                  <a:lnTo>
                    <a:pt x="3140" y="319"/>
                  </a:lnTo>
                  <a:cubicBezTo>
                    <a:pt x="3194" y="211"/>
                    <a:pt x="3151" y="82"/>
                    <a:pt x="3043" y="22"/>
                  </a:cubicBezTo>
                  <a:cubicBezTo>
                    <a:pt x="3014" y="7"/>
                    <a:pt x="2982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8719567" y="3242934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0" y="5388"/>
                  </a:moveTo>
                  <a:lnTo>
                    <a:pt x="2698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8710970" y="3235411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0"/>
                  </a:cubicBezTo>
                  <a:lnTo>
                    <a:pt x="55" y="5508"/>
                  </a:lnTo>
                  <a:cubicBezTo>
                    <a:pt x="0" y="5615"/>
                    <a:pt x="43" y="5750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8" y="5825"/>
                    <a:pt x="403" y="5783"/>
                    <a:pt x="447" y="5707"/>
                  </a:cubicBezTo>
                  <a:lnTo>
                    <a:pt x="3140" y="314"/>
                  </a:lnTo>
                  <a:cubicBezTo>
                    <a:pt x="3194" y="207"/>
                    <a:pt x="3152" y="78"/>
                    <a:pt x="3043" y="23"/>
                  </a:cubicBezTo>
                  <a:cubicBezTo>
                    <a:pt x="3012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8786093" y="3247198"/>
              <a:ext cx="93429" cy="186823"/>
            </a:xfrm>
            <a:custGeom>
              <a:avLst/>
              <a:gdLst/>
              <a:ahLst/>
              <a:cxnLst/>
              <a:rect l="l" t="t" r="r" b="b"/>
              <a:pathLst>
                <a:path w="2695" h="5389" extrusionOk="0">
                  <a:moveTo>
                    <a:pt x="0" y="5388"/>
                  </a:moveTo>
                  <a:lnTo>
                    <a:pt x="2694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8777496" y="3239502"/>
              <a:ext cx="110763" cy="202181"/>
            </a:xfrm>
            <a:custGeom>
              <a:avLst/>
              <a:gdLst/>
              <a:ahLst/>
              <a:cxnLst/>
              <a:rect l="l" t="t" r="r" b="b"/>
              <a:pathLst>
                <a:path w="3195" h="5832" extrusionOk="0">
                  <a:moveTo>
                    <a:pt x="2943" y="1"/>
                  </a:moveTo>
                  <a:cubicBezTo>
                    <a:pt x="2862" y="1"/>
                    <a:pt x="2786" y="44"/>
                    <a:pt x="2749" y="121"/>
                  </a:cubicBezTo>
                  <a:lnTo>
                    <a:pt x="54" y="5514"/>
                  </a:lnTo>
                  <a:cubicBezTo>
                    <a:pt x="0" y="5621"/>
                    <a:pt x="44" y="5750"/>
                    <a:pt x="151" y="5804"/>
                  </a:cubicBezTo>
                  <a:cubicBezTo>
                    <a:pt x="184" y="5820"/>
                    <a:pt x="216" y="5831"/>
                    <a:pt x="248" y="5831"/>
                  </a:cubicBezTo>
                  <a:cubicBezTo>
                    <a:pt x="329" y="5831"/>
                    <a:pt x="404" y="5782"/>
                    <a:pt x="442" y="5707"/>
                  </a:cubicBezTo>
                  <a:lnTo>
                    <a:pt x="3141" y="320"/>
                  </a:lnTo>
                  <a:cubicBezTo>
                    <a:pt x="3194" y="213"/>
                    <a:pt x="3152" y="77"/>
                    <a:pt x="3044" y="24"/>
                  </a:cubicBezTo>
                  <a:cubicBezTo>
                    <a:pt x="3011" y="8"/>
                    <a:pt x="2976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8863261" y="3239398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4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8854664" y="3231875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3" y="0"/>
                  </a:moveTo>
                  <a:cubicBezTo>
                    <a:pt x="2862" y="0"/>
                    <a:pt x="2786" y="44"/>
                    <a:pt x="2749" y="120"/>
                  </a:cubicBezTo>
                  <a:lnTo>
                    <a:pt x="54" y="5508"/>
                  </a:lnTo>
                  <a:cubicBezTo>
                    <a:pt x="0" y="5615"/>
                    <a:pt x="44" y="5749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9" y="5825"/>
                    <a:pt x="404" y="5781"/>
                    <a:pt x="447" y="5707"/>
                  </a:cubicBezTo>
                  <a:lnTo>
                    <a:pt x="3141" y="314"/>
                  </a:lnTo>
                  <a:cubicBezTo>
                    <a:pt x="3194" y="207"/>
                    <a:pt x="3152" y="78"/>
                    <a:pt x="3044" y="24"/>
                  </a:cubicBezTo>
                  <a:cubicBezTo>
                    <a:pt x="3011" y="8"/>
                    <a:pt x="2977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7"/>
          <p:cNvGrpSpPr/>
          <p:nvPr/>
        </p:nvGrpSpPr>
        <p:grpSpPr>
          <a:xfrm rot="1858259">
            <a:off x="6587205" y="215182"/>
            <a:ext cx="596076" cy="585151"/>
            <a:chOff x="8305750" y="3231875"/>
            <a:chExt cx="730340" cy="716955"/>
          </a:xfrm>
        </p:grpSpPr>
        <p:sp>
          <p:nvSpPr>
            <p:cNvPr id="571" name="Google Shape;571;p37"/>
            <p:cNvSpPr/>
            <p:nvPr/>
          </p:nvSpPr>
          <p:spPr>
            <a:xfrm>
              <a:off x="8313758" y="3430793"/>
              <a:ext cx="621276" cy="510410"/>
            </a:xfrm>
            <a:custGeom>
              <a:avLst/>
              <a:gdLst/>
              <a:ahLst/>
              <a:cxnLst/>
              <a:rect l="l" t="t" r="r" b="b"/>
              <a:pathLst>
                <a:path w="17921" h="14723" extrusionOk="0">
                  <a:moveTo>
                    <a:pt x="17921" y="1"/>
                  </a:moveTo>
                  <a:lnTo>
                    <a:pt x="8964" y="157"/>
                  </a:lnTo>
                  <a:lnTo>
                    <a:pt x="1" y="313"/>
                  </a:lnTo>
                  <a:lnTo>
                    <a:pt x="5329" y="7518"/>
                  </a:lnTo>
                  <a:lnTo>
                    <a:pt x="10657" y="14722"/>
                  </a:lnTo>
                  <a:lnTo>
                    <a:pt x="14292" y="7361"/>
                  </a:lnTo>
                  <a:lnTo>
                    <a:pt x="179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8305750" y="3423132"/>
              <a:ext cx="637293" cy="525698"/>
            </a:xfrm>
            <a:custGeom>
              <a:avLst/>
              <a:gdLst/>
              <a:ahLst/>
              <a:cxnLst/>
              <a:rect l="l" t="t" r="r" b="b"/>
              <a:pathLst>
                <a:path w="18383" h="15164" extrusionOk="0">
                  <a:moveTo>
                    <a:pt x="17797" y="448"/>
                  </a:moveTo>
                  <a:lnTo>
                    <a:pt x="10851" y="14524"/>
                  </a:lnTo>
                  <a:lnTo>
                    <a:pt x="661" y="743"/>
                  </a:lnTo>
                  <a:lnTo>
                    <a:pt x="17797" y="448"/>
                  </a:lnTo>
                  <a:close/>
                  <a:moveTo>
                    <a:pt x="18164" y="1"/>
                  </a:moveTo>
                  <a:cubicBezTo>
                    <a:pt x="18160" y="1"/>
                    <a:pt x="18156" y="1"/>
                    <a:pt x="18152" y="1"/>
                  </a:cubicBezTo>
                  <a:lnTo>
                    <a:pt x="232" y="313"/>
                  </a:lnTo>
                  <a:cubicBezTo>
                    <a:pt x="145" y="313"/>
                    <a:pt x="76" y="361"/>
                    <a:pt x="38" y="437"/>
                  </a:cubicBezTo>
                  <a:cubicBezTo>
                    <a:pt x="1" y="507"/>
                    <a:pt x="11" y="599"/>
                    <a:pt x="59" y="663"/>
                  </a:cubicBezTo>
                  <a:lnTo>
                    <a:pt x="10711" y="15072"/>
                  </a:lnTo>
                  <a:cubicBezTo>
                    <a:pt x="10754" y="15131"/>
                    <a:pt x="10818" y="15164"/>
                    <a:pt x="10888" y="15164"/>
                  </a:cubicBezTo>
                  <a:lnTo>
                    <a:pt x="10910" y="15164"/>
                  </a:lnTo>
                  <a:cubicBezTo>
                    <a:pt x="10985" y="15159"/>
                    <a:pt x="11049" y="15111"/>
                    <a:pt x="11087" y="15040"/>
                  </a:cubicBezTo>
                  <a:lnTo>
                    <a:pt x="18351" y="319"/>
                  </a:lnTo>
                  <a:cubicBezTo>
                    <a:pt x="18383" y="249"/>
                    <a:pt x="18378" y="168"/>
                    <a:pt x="18340" y="103"/>
                  </a:cubicBezTo>
                  <a:cubicBezTo>
                    <a:pt x="18300" y="42"/>
                    <a:pt x="18236" y="1"/>
                    <a:pt x="18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8313758" y="3242171"/>
              <a:ext cx="714532" cy="199511"/>
            </a:xfrm>
            <a:custGeom>
              <a:avLst/>
              <a:gdLst/>
              <a:ahLst/>
              <a:cxnLst/>
              <a:rect l="l" t="t" r="r" b="b"/>
              <a:pathLst>
                <a:path w="20611" h="5755" extrusionOk="0">
                  <a:moveTo>
                    <a:pt x="20610" y="0"/>
                  </a:moveTo>
                  <a:lnTo>
                    <a:pt x="2656" y="372"/>
                  </a:lnTo>
                  <a:lnTo>
                    <a:pt x="1" y="5754"/>
                  </a:lnTo>
                  <a:lnTo>
                    <a:pt x="1" y="5754"/>
                  </a:lnTo>
                  <a:lnTo>
                    <a:pt x="17921" y="5442"/>
                  </a:lnTo>
                  <a:lnTo>
                    <a:pt x="206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8305923" y="3234544"/>
              <a:ext cx="730167" cy="214557"/>
            </a:xfrm>
            <a:custGeom>
              <a:avLst/>
              <a:gdLst/>
              <a:ahLst/>
              <a:cxnLst/>
              <a:rect l="l" t="t" r="r" b="b"/>
              <a:pathLst>
                <a:path w="21062" h="6189" extrusionOk="0">
                  <a:moveTo>
                    <a:pt x="20481" y="446"/>
                  </a:moveTo>
                  <a:lnTo>
                    <a:pt x="18013" y="5446"/>
                  </a:lnTo>
                  <a:lnTo>
                    <a:pt x="582" y="5748"/>
                  </a:lnTo>
                  <a:lnTo>
                    <a:pt x="582" y="5748"/>
                  </a:lnTo>
                  <a:lnTo>
                    <a:pt x="3022" y="807"/>
                  </a:lnTo>
                  <a:lnTo>
                    <a:pt x="20481" y="446"/>
                  </a:lnTo>
                  <a:close/>
                  <a:moveTo>
                    <a:pt x="20830" y="1"/>
                  </a:moveTo>
                  <a:lnTo>
                    <a:pt x="2877" y="371"/>
                  </a:lnTo>
                  <a:cubicBezTo>
                    <a:pt x="2796" y="371"/>
                    <a:pt x="2726" y="420"/>
                    <a:pt x="2689" y="495"/>
                  </a:cubicBezTo>
                  <a:lnTo>
                    <a:pt x="33" y="5877"/>
                  </a:lnTo>
                  <a:cubicBezTo>
                    <a:pt x="1" y="5942"/>
                    <a:pt x="1" y="6027"/>
                    <a:pt x="43" y="6092"/>
                  </a:cubicBezTo>
                  <a:cubicBezTo>
                    <a:pt x="81" y="6151"/>
                    <a:pt x="151" y="6188"/>
                    <a:pt x="227" y="6188"/>
                  </a:cubicBezTo>
                  <a:lnTo>
                    <a:pt x="232" y="6188"/>
                  </a:lnTo>
                  <a:lnTo>
                    <a:pt x="18152" y="5877"/>
                  </a:lnTo>
                  <a:cubicBezTo>
                    <a:pt x="18233" y="5877"/>
                    <a:pt x="18308" y="5828"/>
                    <a:pt x="18346" y="5759"/>
                  </a:cubicBezTo>
                  <a:lnTo>
                    <a:pt x="21030" y="317"/>
                  </a:lnTo>
                  <a:cubicBezTo>
                    <a:pt x="21062" y="247"/>
                    <a:pt x="21062" y="167"/>
                    <a:pt x="21018" y="103"/>
                  </a:cubicBezTo>
                  <a:cubicBezTo>
                    <a:pt x="20976" y="38"/>
                    <a:pt x="20901" y="6"/>
                    <a:pt x="20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8378238" y="3253576"/>
              <a:ext cx="93429" cy="186962"/>
            </a:xfrm>
            <a:custGeom>
              <a:avLst/>
              <a:gdLst/>
              <a:ahLst/>
              <a:cxnLst/>
              <a:rect l="l" t="t" r="r" b="b"/>
              <a:pathLst>
                <a:path w="2695" h="5393" extrusionOk="0">
                  <a:moveTo>
                    <a:pt x="0" y="5393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8369676" y="3246054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3" y="0"/>
                  </a:moveTo>
                  <a:cubicBezTo>
                    <a:pt x="2862" y="0"/>
                    <a:pt x="2786" y="44"/>
                    <a:pt x="2748" y="120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3"/>
                  </a:cubicBezTo>
                  <a:cubicBezTo>
                    <a:pt x="183" y="5819"/>
                    <a:pt x="215" y="5824"/>
                    <a:pt x="247" y="5824"/>
                  </a:cubicBezTo>
                  <a:cubicBezTo>
                    <a:pt x="329" y="5824"/>
                    <a:pt x="403" y="5781"/>
                    <a:pt x="441" y="5707"/>
                  </a:cubicBezTo>
                  <a:lnTo>
                    <a:pt x="3140" y="319"/>
                  </a:lnTo>
                  <a:cubicBezTo>
                    <a:pt x="3195" y="211"/>
                    <a:pt x="3151" y="77"/>
                    <a:pt x="3044" y="24"/>
                  </a:cubicBezTo>
                  <a:cubicBezTo>
                    <a:pt x="3011" y="8"/>
                    <a:pt x="2976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8446844" y="3252051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1" y="5388"/>
                  </a:moveTo>
                  <a:lnTo>
                    <a:pt x="2699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8438246" y="3244563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6" y="0"/>
                  </a:moveTo>
                  <a:cubicBezTo>
                    <a:pt x="2865" y="0"/>
                    <a:pt x="2787" y="44"/>
                    <a:pt x="2748" y="120"/>
                  </a:cubicBezTo>
                  <a:lnTo>
                    <a:pt x="55" y="5507"/>
                  </a:lnTo>
                  <a:cubicBezTo>
                    <a:pt x="1" y="5615"/>
                    <a:pt x="44" y="5750"/>
                    <a:pt x="152" y="5803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05" y="5782"/>
                    <a:pt x="447" y="5706"/>
                  </a:cubicBezTo>
                  <a:lnTo>
                    <a:pt x="3141" y="313"/>
                  </a:lnTo>
                  <a:cubicBezTo>
                    <a:pt x="3195" y="206"/>
                    <a:pt x="3152" y="77"/>
                    <a:pt x="3044" y="23"/>
                  </a:cubicBezTo>
                  <a:cubicBezTo>
                    <a:pt x="3013" y="7"/>
                    <a:pt x="2979" y="0"/>
                    <a:pt x="2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8510596" y="3250560"/>
              <a:ext cx="93568" cy="186823"/>
            </a:xfrm>
            <a:custGeom>
              <a:avLst/>
              <a:gdLst/>
              <a:ahLst/>
              <a:cxnLst/>
              <a:rect l="l" t="t" r="r" b="b"/>
              <a:pathLst>
                <a:path w="2699" h="5389" extrusionOk="0">
                  <a:moveTo>
                    <a:pt x="1" y="5388"/>
                  </a:moveTo>
                  <a:lnTo>
                    <a:pt x="2699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8501999" y="3242864"/>
              <a:ext cx="110763" cy="202146"/>
            </a:xfrm>
            <a:custGeom>
              <a:avLst/>
              <a:gdLst/>
              <a:ahLst/>
              <a:cxnLst/>
              <a:rect l="l" t="t" r="r" b="b"/>
              <a:pathLst>
                <a:path w="3195" h="5831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13"/>
                  </a:lnTo>
                  <a:cubicBezTo>
                    <a:pt x="1" y="5621"/>
                    <a:pt x="43" y="5750"/>
                    <a:pt x="152" y="5804"/>
                  </a:cubicBezTo>
                  <a:cubicBezTo>
                    <a:pt x="184" y="5819"/>
                    <a:pt x="216" y="5831"/>
                    <a:pt x="249" y="5831"/>
                  </a:cubicBezTo>
                  <a:cubicBezTo>
                    <a:pt x="329" y="5831"/>
                    <a:pt x="410" y="5782"/>
                    <a:pt x="447" y="5707"/>
                  </a:cubicBezTo>
                  <a:lnTo>
                    <a:pt x="3140" y="319"/>
                  </a:lnTo>
                  <a:cubicBezTo>
                    <a:pt x="3195" y="212"/>
                    <a:pt x="3152" y="77"/>
                    <a:pt x="3044" y="24"/>
                  </a:cubicBezTo>
                  <a:cubicBezTo>
                    <a:pt x="3012" y="8"/>
                    <a:pt x="2978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8574522" y="3250214"/>
              <a:ext cx="93637" cy="186788"/>
            </a:xfrm>
            <a:custGeom>
              <a:avLst/>
              <a:gdLst/>
              <a:ahLst/>
              <a:cxnLst/>
              <a:rect l="l" t="t" r="r" b="b"/>
              <a:pathLst>
                <a:path w="2701" h="5388" extrusionOk="0">
                  <a:moveTo>
                    <a:pt x="1" y="5388"/>
                  </a:moveTo>
                  <a:lnTo>
                    <a:pt x="2700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8565924" y="3242691"/>
              <a:ext cx="110763" cy="201938"/>
            </a:xfrm>
            <a:custGeom>
              <a:avLst/>
              <a:gdLst/>
              <a:ahLst/>
              <a:cxnLst/>
              <a:rect l="l" t="t" r="r" b="b"/>
              <a:pathLst>
                <a:path w="3195" h="5825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1"/>
                  </a:cubicBezTo>
                  <a:lnTo>
                    <a:pt x="55" y="5508"/>
                  </a:lnTo>
                  <a:cubicBezTo>
                    <a:pt x="1" y="5615"/>
                    <a:pt x="45" y="5749"/>
                    <a:pt x="152" y="5804"/>
                  </a:cubicBezTo>
                  <a:cubicBezTo>
                    <a:pt x="184" y="5819"/>
                    <a:pt x="216" y="5824"/>
                    <a:pt x="249" y="5824"/>
                  </a:cubicBezTo>
                  <a:cubicBezTo>
                    <a:pt x="329" y="5824"/>
                    <a:pt x="410" y="5782"/>
                    <a:pt x="447" y="5707"/>
                  </a:cubicBezTo>
                  <a:lnTo>
                    <a:pt x="3142" y="314"/>
                  </a:lnTo>
                  <a:cubicBezTo>
                    <a:pt x="3195" y="206"/>
                    <a:pt x="3152" y="77"/>
                    <a:pt x="3045" y="24"/>
                  </a:cubicBezTo>
                  <a:cubicBezTo>
                    <a:pt x="3013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8644410" y="3253576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5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8635674" y="3245880"/>
              <a:ext cx="110763" cy="202112"/>
            </a:xfrm>
            <a:custGeom>
              <a:avLst/>
              <a:gdLst/>
              <a:ahLst/>
              <a:cxnLst/>
              <a:rect l="l" t="t" r="r" b="b"/>
              <a:pathLst>
                <a:path w="3195" h="5830" extrusionOk="0">
                  <a:moveTo>
                    <a:pt x="2951" y="0"/>
                  </a:moveTo>
                  <a:cubicBezTo>
                    <a:pt x="2870" y="0"/>
                    <a:pt x="2792" y="47"/>
                    <a:pt x="2753" y="125"/>
                  </a:cubicBezTo>
                  <a:lnTo>
                    <a:pt x="54" y="5513"/>
                  </a:lnTo>
                  <a:cubicBezTo>
                    <a:pt x="1" y="5620"/>
                    <a:pt x="43" y="5749"/>
                    <a:pt x="150" y="5808"/>
                  </a:cubicBezTo>
                  <a:cubicBezTo>
                    <a:pt x="183" y="5819"/>
                    <a:pt x="220" y="5829"/>
                    <a:pt x="252" y="5829"/>
                  </a:cubicBezTo>
                  <a:cubicBezTo>
                    <a:pt x="334" y="5829"/>
                    <a:pt x="408" y="5786"/>
                    <a:pt x="446" y="5706"/>
                  </a:cubicBezTo>
                  <a:lnTo>
                    <a:pt x="3140" y="319"/>
                  </a:lnTo>
                  <a:cubicBezTo>
                    <a:pt x="3194" y="211"/>
                    <a:pt x="3151" y="82"/>
                    <a:pt x="3043" y="22"/>
                  </a:cubicBezTo>
                  <a:cubicBezTo>
                    <a:pt x="3014" y="7"/>
                    <a:pt x="2982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8719567" y="3242934"/>
              <a:ext cx="93568" cy="186788"/>
            </a:xfrm>
            <a:custGeom>
              <a:avLst/>
              <a:gdLst/>
              <a:ahLst/>
              <a:cxnLst/>
              <a:rect l="l" t="t" r="r" b="b"/>
              <a:pathLst>
                <a:path w="2699" h="5388" extrusionOk="0">
                  <a:moveTo>
                    <a:pt x="0" y="5388"/>
                  </a:moveTo>
                  <a:lnTo>
                    <a:pt x="2698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8710970" y="3235411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5" y="0"/>
                  </a:moveTo>
                  <a:cubicBezTo>
                    <a:pt x="2865" y="0"/>
                    <a:pt x="2786" y="44"/>
                    <a:pt x="2748" y="120"/>
                  </a:cubicBezTo>
                  <a:lnTo>
                    <a:pt x="55" y="5508"/>
                  </a:lnTo>
                  <a:cubicBezTo>
                    <a:pt x="0" y="5615"/>
                    <a:pt x="43" y="5750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8" y="5825"/>
                    <a:pt x="403" y="5783"/>
                    <a:pt x="447" y="5707"/>
                  </a:cubicBezTo>
                  <a:lnTo>
                    <a:pt x="3140" y="314"/>
                  </a:lnTo>
                  <a:cubicBezTo>
                    <a:pt x="3194" y="207"/>
                    <a:pt x="3152" y="78"/>
                    <a:pt x="3043" y="23"/>
                  </a:cubicBezTo>
                  <a:cubicBezTo>
                    <a:pt x="3012" y="8"/>
                    <a:pt x="2979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8786093" y="3247198"/>
              <a:ext cx="93429" cy="186823"/>
            </a:xfrm>
            <a:custGeom>
              <a:avLst/>
              <a:gdLst/>
              <a:ahLst/>
              <a:cxnLst/>
              <a:rect l="l" t="t" r="r" b="b"/>
              <a:pathLst>
                <a:path w="2695" h="5389" extrusionOk="0">
                  <a:moveTo>
                    <a:pt x="0" y="5388"/>
                  </a:moveTo>
                  <a:lnTo>
                    <a:pt x="2694" y="1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8777496" y="3239502"/>
              <a:ext cx="110763" cy="202181"/>
            </a:xfrm>
            <a:custGeom>
              <a:avLst/>
              <a:gdLst/>
              <a:ahLst/>
              <a:cxnLst/>
              <a:rect l="l" t="t" r="r" b="b"/>
              <a:pathLst>
                <a:path w="3195" h="5832" extrusionOk="0">
                  <a:moveTo>
                    <a:pt x="2943" y="1"/>
                  </a:moveTo>
                  <a:cubicBezTo>
                    <a:pt x="2862" y="1"/>
                    <a:pt x="2786" y="44"/>
                    <a:pt x="2749" y="121"/>
                  </a:cubicBezTo>
                  <a:lnTo>
                    <a:pt x="54" y="5514"/>
                  </a:lnTo>
                  <a:cubicBezTo>
                    <a:pt x="0" y="5621"/>
                    <a:pt x="44" y="5750"/>
                    <a:pt x="151" y="5804"/>
                  </a:cubicBezTo>
                  <a:cubicBezTo>
                    <a:pt x="184" y="5820"/>
                    <a:pt x="216" y="5831"/>
                    <a:pt x="248" y="5831"/>
                  </a:cubicBezTo>
                  <a:cubicBezTo>
                    <a:pt x="329" y="5831"/>
                    <a:pt x="404" y="5782"/>
                    <a:pt x="442" y="5707"/>
                  </a:cubicBezTo>
                  <a:lnTo>
                    <a:pt x="3141" y="320"/>
                  </a:lnTo>
                  <a:cubicBezTo>
                    <a:pt x="3194" y="213"/>
                    <a:pt x="3152" y="77"/>
                    <a:pt x="3044" y="24"/>
                  </a:cubicBezTo>
                  <a:cubicBezTo>
                    <a:pt x="3011" y="8"/>
                    <a:pt x="2976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8863261" y="3239398"/>
              <a:ext cx="93429" cy="186788"/>
            </a:xfrm>
            <a:custGeom>
              <a:avLst/>
              <a:gdLst/>
              <a:ahLst/>
              <a:cxnLst/>
              <a:rect l="l" t="t" r="r" b="b"/>
              <a:pathLst>
                <a:path w="2695" h="5388" extrusionOk="0">
                  <a:moveTo>
                    <a:pt x="0" y="5388"/>
                  </a:moveTo>
                  <a:lnTo>
                    <a:pt x="2694" y="0"/>
                  </a:lnTo>
                  <a:close/>
                </a:path>
              </a:pathLst>
            </a:custGeom>
            <a:solidFill>
              <a:srgbClr val="FDF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8854664" y="3231875"/>
              <a:ext cx="110763" cy="201973"/>
            </a:xfrm>
            <a:custGeom>
              <a:avLst/>
              <a:gdLst/>
              <a:ahLst/>
              <a:cxnLst/>
              <a:rect l="l" t="t" r="r" b="b"/>
              <a:pathLst>
                <a:path w="3195" h="5826" extrusionOk="0">
                  <a:moveTo>
                    <a:pt x="2943" y="0"/>
                  </a:moveTo>
                  <a:cubicBezTo>
                    <a:pt x="2862" y="0"/>
                    <a:pt x="2786" y="44"/>
                    <a:pt x="2749" y="120"/>
                  </a:cubicBezTo>
                  <a:lnTo>
                    <a:pt x="54" y="5508"/>
                  </a:lnTo>
                  <a:cubicBezTo>
                    <a:pt x="0" y="5615"/>
                    <a:pt x="44" y="5749"/>
                    <a:pt x="151" y="5803"/>
                  </a:cubicBezTo>
                  <a:cubicBezTo>
                    <a:pt x="184" y="5820"/>
                    <a:pt x="216" y="5825"/>
                    <a:pt x="248" y="5825"/>
                  </a:cubicBezTo>
                  <a:cubicBezTo>
                    <a:pt x="329" y="5825"/>
                    <a:pt x="404" y="5781"/>
                    <a:pt x="447" y="5707"/>
                  </a:cubicBezTo>
                  <a:lnTo>
                    <a:pt x="3141" y="314"/>
                  </a:lnTo>
                  <a:cubicBezTo>
                    <a:pt x="3194" y="207"/>
                    <a:pt x="3152" y="78"/>
                    <a:pt x="3044" y="24"/>
                  </a:cubicBezTo>
                  <a:cubicBezTo>
                    <a:pt x="3011" y="8"/>
                    <a:pt x="2977" y="0"/>
                    <a:pt x="2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37"/>
          <p:cNvGrpSpPr/>
          <p:nvPr/>
        </p:nvGrpSpPr>
        <p:grpSpPr>
          <a:xfrm>
            <a:off x="1360216" y="3165254"/>
            <a:ext cx="537266" cy="476204"/>
            <a:chOff x="8373116" y="1907904"/>
            <a:chExt cx="537266" cy="476204"/>
          </a:xfrm>
        </p:grpSpPr>
        <p:sp>
          <p:nvSpPr>
            <p:cNvPr id="592" name="Google Shape;592;p37"/>
            <p:cNvSpPr/>
            <p:nvPr/>
          </p:nvSpPr>
          <p:spPr>
            <a:xfrm>
              <a:off x="8373116" y="1907904"/>
              <a:ext cx="537266" cy="476204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8373116" y="1907904"/>
              <a:ext cx="537266" cy="476204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SIMULASI </a:t>
            </a:r>
            <a:r>
              <a:rPr lang="en" dirty="0">
                <a:solidFill>
                  <a:schemeClr val="accent5"/>
                </a:solidFill>
              </a:rPr>
              <a:t>CHOOSE THE ROOM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83" name="Google Shape;483;p36"/>
          <p:cNvSpPr txBox="1">
            <a:spLocks noGrp="1"/>
          </p:cNvSpPr>
          <p:nvPr>
            <p:ph type="body" idx="1"/>
          </p:nvPr>
        </p:nvSpPr>
        <p:spPr>
          <a:xfrm>
            <a:off x="718348" y="992419"/>
            <a:ext cx="7540500" cy="363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Terdapat beberapa ruangan yang berbeda sesuai dengan </a:t>
            </a:r>
            <a:r>
              <a:rPr lang="en-US" dirty="0" err="1">
                <a:latin typeface="Franklin Gothic Book" panose="020B0503020102020204" pitchFamily="34" charset="0"/>
              </a:rPr>
              <a:t>topik</a:t>
            </a:r>
            <a:r>
              <a:rPr lang="id-ID" dirty="0">
                <a:latin typeface="Franklin Gothic Book" panose="020B0503020102020204" pitchFamily="34" charset="0"/>
              </a:rPr>
              <a:t> materi (Contoh: Ruang Sistem Pernapasan, Ruang Sistem Pencernaan, Ruang Sistem Peredaran Darah, </a:t>
            </a:r>
            <a:r>
              <a:rPr lang="id-ID" dirty="0" err="1">
                <a:latin typeface="Franklin Gothic Book" panose="020B0503020102020204" pitchFamily="34" charset="0"/>
              </a:rPr>
              <a:t>dll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r>
              <a:rPr lang="id-ID" dirty="0">
                <a:latin typeface="Franklin Gothic Book" panose="020B0503020102020204" pitchFamily="34" charset="0"/>
              </a:rPr>
              <a:t>) dan setiap ruangan memiliki 3 pintu (Contoh: Pintu merah, Pintu kuning, dan Pintu biru) di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mana pada masing-masing pintu terdapat 1 soal</a:t>
            </a:r>
            <a:r>
              <a:rPr lang="en-US" dirty="0">
                <a:latin typeface="Franklin Gothic Book" panose="020B0503020102020204" pitchFamily="34" charset="0"/>
              </a:rPr>
              <a:t>. 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Peserta memiliki hak untuk memilih ruangan yang diinginkan dan 1 pintu yang terdapat di dalamnya, pintu yang telah dipilih tidak dapat dipilih kembali.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Peserta tidak diperkenankan untuk mengganti ruangan maupun pintu yang telah dipilih.</a:t>
            </a:r>
            <a:r>
              <a:rPr lang="en-ID" dirty="0">
                <a:latin typeface="Franklin Gothic Book" panose="020B0503020102020204" pitchFamily="34" charset="0"/>
              </a:rPr>
              <a:t> </a:t>
            </a: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Contoh: </a:t>
            </a:r>
            <a:r>
              <a:rPr lang="id-ID" dirty="0">
                <a:solidFill>
                  <a:srgbClr val="FF40FF"/>
                </a:solidFill>
                <a:latin typeface="Franklin Gothic Book" panose="020B0503020102020204" pitchFamily="34" charset="0"/>
              </a:rPr>
              <a:t>Peserta </a:t>
            </a:r>
            <a:r>
              <a:rPr lang="id-ID" dirty="0" err="1">
                <a:solidFill>
                  <a:srgbClr val="FF40FF"/>
                </a:solidFill>
                <a:latin typeface="Franklin Gothic Book" panose="020B0503020102020204" pitchFamily="34" charset="0"/>
              </a:rPr>
              <a:t>A</a:t>
            </a:r>
            <a:r>
              <a:rPr lang="id-ID" dirty="0">
                <a:solidFill>
                  <a:srgbClr val="FF40FF"/>
                </a:solidFill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(urutan pertama) </a:t>
            </a:r>
            <a:r>
              <a:rPr lang="id-ID" dirty="0">
                <a:solidFill>
                  <a:srgbClr val="0096FF"/>
                </a:solidFill>
                <a:latin typeface="Franklin Gothic Book" panose="020B0503020102020204" pitchFamily="34" charset="0"/>
              </a:rPr>
              <a:t>Peserta </a:t>
            </a:r>
            <a:r>
              <a:rPr lang="id-ID" dirty="0" err="1">
                <a:solidFill>
                  <a:srgbClr val="0096FF"/>
                </a:solidFill>
                <a:latin typeface="Franklin Gothic Book" panose="020B0503020102020204" pitchFamily="34" charset="0"/>
              </a:rPr>
              <a:t>B</a:t>
            </a:r>
            <a:r>
              <a:rPr lang="id-ID" dirty="0">
                <a:latin typeface="Franklin Gothic Book" panose="020B0503020102020204" pitchFamily="34" charset="0"/>
              </a:rPr>
              <a:t> (urutan kedua)</a:t>
            </a:r>
          </a:p>
          <a:p>
            <a:pPr marL="342900" indent="-342900"/>
            <a:r>
              <a:rPr lang="id-ID" dirty="0">
                <a:solidFill>
                  <a:srgbClr val="FF40FF"/>
                </a:solidFill>
                <a:latin typeface="Franklin Gothic Book" panose="020B0503020102020204" pitchFamily="34" charset="0"/>
              </a:rPr>
              <a:t>Peserta A </a:t>
            </a:r>
            <a:r>
              <a:rPr lang="id-ID" dirty="0">
                <a:latin typeface="Franklin Gothic Book" panose="020B0503020102020204" pitchFamily="34" charset="0"/>
              </a:rPr>
              <a:t>akan memilih ruangan terlebih dahulu (Contoh: Ruang Sistem Pernapasan), kemudian peserta dapat memilih 1 pintu di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antara 3 pintu yang tersedia di dalam ruangan tersebut, lalu soal yang muncul akan dibacakan sebanyak satu kali oleh panitia, dan </a:t>
            </a:r>
            <a:r>
              <a:rPr lang="id-ID" dirty="0">
                <a:solidFill>
                  <a:srgbClr val="FF40FF"/>
                </a:solidFill>
                <a:latin typeface="Franklin Gothic Book" panose="020B0503020102020204" pitchFamily="34" charset="0"/>
              </a:rPr>
              <a:t>Peserta A </a:t>
            </a:r>
            <a:r>
              <a:rPr lang="id-ID" dirty="0">
                <a:latin typeface="Franklin Gothic Book" panose="020B0503020102020204" pitchFamily="34" charset="0"/>
              </a:rPr>
              <a:t>harus menjawab dalam </a:t>
            </a:r>
            <a:r>
              <a:rPr lang="id-ID" b="1" dirty="0">
                <a:latin typeface="Franklin Gothic Book" panose="020B0503020102020204" pitchFamily="34" charset="0"/>
              </a:rPr>
              <a:t>waktu 10 detik </a:t>
            </a:r>
            <a:r>
              <a:rPr lang="id-ID" dirty="0">
                <a:latin typeface="Franklin Gothic Book" panose="020B0503020102020204" pitchFamily="34" charset="0"/>
              </a:rPr>
              <a:t>setelah soal dibacakan.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Apabila setelah </a:t>
            </a:r>
            <a:r>
              <a:rPr lang="id-ID" b="1" dirty="0">
                <a:latin typeface="Franklin Gothic Book" panose="020B0503020102020204" pitchFamily="34" charset="0"/>
              </a:rPr>
              <a:t>10 detik </a:t>
            </a:r>
            <a:r>
              <a:rPr lang="id-ID" dirty="0">
                <a:solidFill>
                  <a:srgbClr val="FF40FF"/>
                </a:solidFill>
                <a:latin typeface="Franklin Gothic Book" panose="020B0503020102020204" pitchFamily="34" charset="0"/>
              </a:rPr>
              <a:t>Peserta </a:t>
            </a:r>
            <a:r>
              <a:rPr lang="id-ID" dirty="0" err="1">
                <a:solidFill>
                  <a:srgbClr val="FF40FF"/>
                </a:solidFill>
                <a:latin typeface="Franklin Gothic Book" panose="020B0503020102020204" pitchFamily="34" charset="0"/>
              </a:rPr>
              <a:t>A</a:t>
            </a:r>
            <a:r>
              <a:rPr lang="id-ID" dirty="0">
                <a:solidFill>
                  <a:srgbClr val="FF40FF"/>
                </a:solidFill>
                <a:latin typeface="Franklin Gothic Book" panose="020B0503020102020204" pitchFamily="34" charset="0"/>
              </a:rPr>
              <a:t> </a:t>
            </a:r>
            <a:r>
              <a:rPr lang="id-ID" dirty="0">
                <a:latin typeface="Franklin Gothic Book" panose="020B0503020102020204" pitchFamily="34" charset="0"/>
              </a:rPr>
              <a:t>tidak dapat menjawab soal tersebut, maka soal akan dilemparkan ke </a:t>
            </a:r>
            <a:r>
              <a:rPr lang="id-ID" dirty="0">
                <a:solidFill>
                  <a:srgbClr val="0096FF"/>
                </a:solidFill>
                <a:latin typeface="Franklin Gothic Book" panose="020B0503020102020204" pitchFamily="34" charset="0"/>
              </a:rPr>
              <a:t>Peserta </a:t>
            </a:r>
            <a:r>
              <a:rPr lang="id-ID" dirty="0" err="1">
                <a:solidFill>
                  <a:srgbClr val="0096FF"/>
                </a:solidFill>
                <a:latin typeface="Franklin Gothic Book" panose="020B0503020102020204" pitchFamily="34" charset="0"/>
              </a:rPr>
              <a:t>B</a:t>
            </a:r>
            <a:r>
              <a:rPr lang="id-ID" dirty="0">
                <a:latin typeface="Franklin Gothic Book" panose="020B0503020102020204" pitchFamily="34" charset="0"/>
              </a:rPr>
              <a:t>, dan </a:t>
            </a:r>
            <a:r>
              <a:rPr lang="id-ID" dirty="0">
                <a:solidFill>
                  <a:srgbClr val="0096FF"/>
                </a:solidFill>
                <a:latin typeface="Franklin Gothic Book" panose="020B0503020102020204" pitchFamily="34" charset="0"/>
              </a:rPr>
              <a:t>Peserta </a:t>
            </a:r>
            <a:r>
              <a:rPr lang="id-ID" dirty="0" err="1">
                <a:solidFill>
                  <a:srgbClr val="0096FF"/>
                </a:solidFill>
                <a:latin typeface="Franklin Gothic Book" panose="020B0503020102020204" pitchFamily="34" charset="0"/>
              </a:rPr>
              <a:t>B</a:t>
            </a:r>
            <a:r>
              <a:rPr lang="id-ID" dirty="0">
                <a:latin typeface="Franklin Gothic Book" panose="020B0503020102020204" pitchFamily="34" charset="0"/>
              </a:rPr>
              <a:t> harus menjawab dalam waktu </a:t>
            </a:r>
            <a:r>
              <a:rPr lang="id-ID" b="1" dirty="0">
                <a:latin typeface="Franklin Gothic Book" panose="020B0503020102020204" pitchFamily="34" charset="0"/>
              </a:rPr>
              <a:t>10 detik</a:t>
            </a:r>
            <a:r>
              <a:rPr lang="id-ID" dirty="0">
                <a:latin typeface="Franklin Gothic Book" panose="020B0503020102020204" pitchFamily="34" charset="0"/>
              </a:rPr>
              <a:t>.</a:t>
            </a:r>
          </a:p>
          <a:p>
            <a:pPr marL="342900" indent="-342900"/>
            <a:r>
              <a:rPr lang="id-ID" dirty="0">
                <a:latin typeface="Franklin Gothic Book" panose="020B0503020102020204" pitchFamily="34" charset="0"/>
              </a:rPr>
              <a:t>Apabila </a:t>
            </a:r>
            <a:r>
              <a:rPr lang="id-ID" dirty="0">
                <a:solidFill>
                  <a:srgbClr val="0096FF"/>
                </a:solidFill>
                <a:latin typeface="Franklin Gothic Book" panose="020B0503020102020204" pitchFamily="34" charset="0"/>
              </a:rPr>
              <a:t>Peserta </a:t>
            </a:r>
            <a:r>
              <a:rPr lang="id-ID" dirty="0" err="1">
                <a:solidFill>
                  <a:srgbClr val="0096FF"/>
                </a:solidFill>
                <a:latin typeface="Franklin Gothic Book" panose="020B0503020102020204" pitchFamily="34" charset="0"/>
              </a:rPr>
              <a:t>B</a:t>
            </a:r>
            <a:r>
              <a:rPr lang="id-ID" dirty="0">
                <a:latin typeface="Franklin Gothic Book" panose="020B0503020102020204" pitchFamily="34" charset="0"/>
              </a:rPr>
              <a:t> juga tidak bisa menjawab soal, maka soal akan hangus, dan akan dilanjutkan ke giliran </a:t>
            </a:r>
            <a:r>
              <a:rPr lang="id-ID" dirty="0">
                <a:solidFill>
                  <a:srgbClr val="0096FF"/>
                </a:solidFill>
                <a:latin typeface="Franklin Gothic Book" panose="020B0503020102020204" pitchFamily="34" charset="0"/>
              </a:rPr>
              <a:t>Peserta </a:t>
            </a:r>
            <a:r>
              <a:rPr lang="id-ID" dirty="0" err="1">
                <a:solidFill>
                  <a:srgbClr val="0096FF"/>
                </a:solidFill>
                <a:latin typeface="Franklin Gothic Book" panose="020B0503020102020204" pitchFamily="34" charset="0"/>
              </a:rPr>
              <a:t>B</a:t>
            </a:r>
            <a:r>
              <a:rPr lang="id-ID" dirty="0">
                <a:latin typeface="Franklin Gothic Book" panose="020B0503020102020204" pitchFamily="34" charset="0"/>
              </a:rPr>
              <a:t>.</a:t>
            </a:r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endParaRPr lang="en-ID" dirty="0">
              <a:latin typeface="Franklin Gothic Book" panose="020B0503020102020204" pitchFamily="34" charset="0"/>
            </a:endParaRPr>
          </a:p>
          <a:p>
            <a:pPr marL="342900" indent="-342900"/>
            <a:endParaRPr dirty="0">
              <a:solidFill>
                <a:schemeClr val="dk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484" name="Google Shape;484;p36"/>
          <p:cNvGrpSpPr/>
          <p:nvPr/>
        </p:nvGrpSpPr>
        <p:grpSpPr>
          <a:xfrm>
            <a:off x="8373116" y="1907904"/>
            <a:ext cx="537253" cy="476192"/>
            <a:chOff x="8373116" y="1907904"/>
            <a:chExt cx="537253" cy="476192"/>
          </a:xfrm>
        </p:grpSpPr>
        <p:sp>
          <p:nvSpPr>
            <p:cNvPr id="485" name="Google Shape;485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1691" y="1"/>
                  </a:moveTo>
                  <a:cubicBezTo>
                    <a:pt x="1352" y="1"/>
                    <a:pt x="1077" y="91"/>
                    <a:pt x="887" y="281"/>
                  </a:cubicBezTo>
                  <a:cubicBezTo>
                    <a:pt x="0" y="1163"/>
                    <a:pt x="1269" y="3862"/>
                    <a:pt x="3710" y="6309"/>
                  </a:cubicBezTo>
                  <a:cubicBezTo>
                    <a:pt x="5627" y="8222"/>
                    <a:pt x="7697" y="9412"/>
                    <a:pt x="8929" y="9412"/>
                  </a:cubicBezTo>
                  <a:cubicBezTo>
                    <a:pt x="9269" y="9412"/>
                    <a:pt x="9545" y="9322"/>
                    <a:pt x="9737" y="9131"/>
                  </a:cubicBezTo>
                  <a:cubicBezTo>
                    <a:pt x="10619" y="8250"/>
                    <a:pt x="9356" y="5550"/>
                    <a:pt x="6909" y="3110"/>
                  </a:cubicBezTo>
                  <a:cubicBezTo>
                    <a:pt x="4995" y="1192"/>
                    <a:pt x="2922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8373116" y="1907904"/>
              <a:ext cx="537253" cy="476192"/>
            </a:xfrm>
            <a:custGeom>
              <a:avLst/>
              <a:gdLst/>
              <a:ahLst/>
              <a:cxnLst/>
              <a:rect l="l" t="t" r="r" b="b"/>
              <a:pathLst>
                <a:path w="10620" h="9413" extrusionOk="0">
                  <a:moveTo>
                    <a:pt x="8930" y="1"/>
                  </a:moveTo>
                  <a:cubicBezTo>
                    <a:pt x="7698" y="1"/>
                    <a:pt x="5628" y="1192"/>
                    <a:pt x="3710" y="3110"/>
                  </a:cubicBezTo>
                  <a:cubicBezTo>
                    <a:pt x="1269" y="5550"/>
                    <a:pt x="0" y="8250"/>
                    <a:pt x="887" y="9131"/>
                  </a:cubicBezTo>
                  <a:cubicBezTo>
                    <a:pt x="1077" y="9322"/>
                    <a:pt x="1353" y="9412"/>
                    <a:pt x="1692" y="9412"/>
                  </a:cubicBezTo>
                  <a:cubicBezTo>
                    <a:pt x="2923" y="9412"/>
                    <a:pt x="4996" y="8222"/>
                    <a:pt x="6909" y="6309"/>
                  </a:cubicBezTo>
                  <a:cubicBezTo>
                    <a:pt x="9356" y="3862"/>
                    <a:pt x="10619" y="1163"/>
                    <a:pt x="9737" y="281"/>
                  </a:cubicBezTo>
                  <a:cubicBezTo>
                    <a:pt x="9545" y="91"/>
                    <a:pt x="9269" y="1"/>
                    <a:pt x="8930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6"/>
          <p:cNvGrpSpPr/>
          <p:nvPr/>
        </p:nvGrpSpPr>
        <p:grpSpPr>
          <a:xfrm>
            <a:off x="187543" y="670342"/>
            <a:ext cx="653554" cy="629939"/>
            <a:chOff x="8272652" y="1892288"/>
            <a:chExt cx="827703" cy="797795"/>
          </a:xfrm>
        </p:grpSpPr>
        <p:sp>
          <p:nvSpPr>
            <p:cNvPr id="488" name="Google Shape;488;p36"/>
            <p:cNvSpPr/>
            <p:nvPr/>
          </p:nvSpPr>
          <p:spPr>
            <a:xfrm rot="-10256884" flipH="1">
              <a:off x="8321370" y="1952555"/>
              <a:ext cx="730268" cy="677110"/>
            </a:xfrm>
            <a:custGeom>
              <a:avLst/>
              <a:gdLst/>
              <a:ahLst/>
              <a:cxnLst/>
              <a:rect l="l" t="t" r="r" b="b"/>
              <a:pathLst>
                <a:path w="19109" h="17718" extrusionOk="0">
                  <a:moveTo>
                    <a:pt x="9539" y="0"/>
                  </a:moveTo>
                  <a:cubicBezTo>
                    <a:pt x="5304" y="0"/>
                    <a:pt x="1559" y="3052"/>
                    <a:pt x="822" y="7370"/>
                  </a:cubicBezTo>
                  <a:cubicBezTo>
                    <a:pt x="0" y="12194"/>
                    <a:pt x="3247" y="16769"/>
                    <a:pt x="8070" y="17591"/>
                  </a:cubicBezTo>
                  <a:cubicBezTo>
                    <a:pt x="8572" y="17677"/>
                    <a:pt x="9071" y="17718"/>
                    <a:pt x="9564" y="17718"/>
                  </a:cubicBezTo>
                  <a:cubicBezTo>
                    <a:pt x="13804" y="17718"/>
                    <a:pt x="17554" y="14665"/>
                    <a:pt x="18286" y="10344"/>
                  </a:cubicBezTo>
                  <a:cubicBezTo>
                    <a:pt x="19109" y="5521"/>
                    <a:pt x="15861" y="945"/>
                    <a:pt x="11038" y="128"/>
                  </a:cubicBezTo>
                  <a:cubicBezTo>
                    <a:pt x="10535" y="42"/>
                    <a:pt x="10033" y="0"/>
                    <a:pt x="9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 rot="-10256884" flipH="1">
              <a:off x="8328924" y="1944223"/>
              <a:ext cx="715135" cy="693925"/>
            </a:xfrm>
            <a:custGeom>
              <a:avLst/>
              <a:gdLst/>
              <a:ahLst/>
              <a:cxnLst/>
              <a:rect l="l" t="t" r="r" b="b"/>
              <a:pathLst>
                <a:path w="18713" h="18158" extrusionOk="0">
                  <a:moveTo>
                    <a:pt x="9340" y="436"/>
                  </a:moveTo>
                  <a:cubicBezTo>
                    <a:pt x="9824" y="436"/>
                    <a:pt x="10319" y="479"/>
                    <a:pt x="10808" y="566"/>
                  </a:cubicBezTo>
                  <a:cubicBezTo>
                    <a:pt x="13082" y="953"/>
                    <a:pt x="15067" y="2199"/>
                    <a:pt x="16405" y="4082"/>
                  </a:cubicBezTo>
                  <a:cubicBezTo>
                    <a:pt x="17739" y="5963"/>
                    <a:pt x="18260" y="8254"/>
                    <a:pt x="17873" y="10528"/>
                  </a:cubicBezTo>
                  <a:cubicBezTo>
                    <a:pt x="17486" y="12803"/>
                    <a:pt x="16238" y="14793"/>
                    <a:pt x="14357" y="16126"/>
                  </a:cubicBezTo>
                  <a:cubicBezTo>
                    <a:pt x="12875" y="17176"/>
                    <a:pt x="11149" y="17724"/>
                    <a:pt x="9375" y="17724"/>
                  </a:cubicBezTo>
                  <a:cubicBezTo>
                    <a:pt x="8889" y="17724"/>
                    <a:pt x="8399" y="17682"/>
                    <a:pt x="7910" y="17599"/>
                  </a:cubicBezTo>
                  <a:cubicBezTo>
                    <a:pt x="5630" y="17212"/>
                    <a:pt x="3646" y="15959"/>
                    <a:pt x="2312" y="14076"/>
                  </a:cubicBezTo>
                  <a:cubicBezTo>
                    <a:pt x="974" y="12195"/>
                    <a:pt x="453" y="9904"/>
                    <a:pt x="840" y="7631"/>
                  </a:cubicBezTo>
                  <a:cubicBezTo>
                    <a:pt x="1227" y="5356"/>
                    <a:pt x="2480" y="3366"/>
                    <a:pt x="4361" y="2033"/>
                  </a:cubicBezTo>
                  <a:cubicBezTo>
                    <a:pt x="5835" y="985"/>
                    <a:pt x="7565" y="436"/>
                    <a:pt x="9340" y="436"/>
                  </a:cubicBezTo>
                  <a:close/>
                  <a:moveTo>
                    <a:pt x="9347" y="1"/>
                  </a:moveTo>
                  <a:cubicBezTo>
                    <a:pt x="7479" y="1"/>
                    <a:pt x="5659" y="575"/>
                    <a:pt x="4108" y="1678"/>
                  </a:cubicBezTo>
                  <a:cubicBezTo>
                    <a:pt x="2130" y="3075"/>
                    <a:pt x="818" y="5167"/>
                    <a:pt x="409" y="7554"/>
                  </a:cubicBezTo>
                  <a:cubicBezTo>
                    <a:pt x="1" y="9947"/>
                    <a:pt x="549" y="12351"/>
                    <a:pt x="1952" y="14329"/>
                  </a:cubicBezTo>
                  <a:cubicBezTo>
                    <a:pt x="3356" y="16309"/>
                    <a:pt x="5441" y="17620"/>
                    <a:pt x="7835" y="18029"/>
                  </a:cubicBezTo>
                  <a:cubicBezTo>
                    <a:pt x="8351" y="18115"/>
                    <a:pt x="8867" y="18158"/>
                    <a:pt x="9377" y="18158"/>
                  </a:cubicBezTo>
                  <a:cubicBezTo>
                    <a:pt x="11238" y="18158"/>
                    <a:pt x="13055" y="17582"/>
                    <a:pt x="14610" y="16486"/>
                  </a:cubicBezTo>
                  <a:cubicBezTo>
                    <a:pt x="16583" y="15083"/>
                    <a:pt x="17900" y="12991"/>
                    <a:pt x="18303" y="10604"/>
                  </a:cubicBezTo>
                  <a:cubicBezTo>
                    <a:pt x="18712" y="8211"/>
                    <a:pt x="18164" y="5807"/>
                    <a:pt x="16760" y="3829"/>
                  </a:cubicBezTo>
                  <a:cubicBezTo>
                    <a:pt x="15357" y="1850"/>
                    <a:pt x="13270" y="538"/>
                    <a:pt x="10878" y="129"/>
                  </a:cubicBezTo>
                  <a:cubicBezTo>
                    <a:pt x="10367" y="43"/>
                    <a:pt x="9855" y="1"/>
                    <a:pt x="9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 rot="-10256884" flipH="1">
              <a:off x="8330422" y="2235038"/>
              <a:ext cx="698855" cy="395344"/>
            </a:xfrm>
            <a:custGeom>
              <a:avLst/>
              <a:gdLst/>
              <a:ahLst/>
              <a:cxnLst/>
              <a:rect l="l" t="t" r="r" b="b"/>
              <a:pathLst>
                <a:path w="18287" h="10345" extrusionOk="0">
                  <a:moveTo>
                    <a:pt x="8717" y="0"/>
                  </a:moveTo>
                  <a:cubicBezTo>
                    <a:pt x="4482" y="0"/>
                    <a:pt x="737" y="3052"/>
                    <a:pt x="0" y="7370"/>
                  </a:cubicBezTo>
                  <a:lnTo>
                    <a:pt x="17464" y="10344"/>
                  </a:lnTo>
                  <a:cubicBezTo>
                    <a:pt x="18287" y="5521"/>
                    <a:pt x="15039" y="945"/>
                    <a:pt x="10216" y="128"/>
                  </a:cubicBezTo>
                  <a:cubicBezTo>
                    <a:pt x="9713" y="42"/>
                    <a:pt x="9211" y="0"/>
                    <a:pt x="8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 rot="-10256884" flipH="1">
              <a:off x="8321877" y="2225393"/>
              <a:ext cx="699925" cy="412197"/>
            </a:xfrm>
            <a:custGeom>
              <a:avLst/>
              <a:gdLst/>
              <a:ahLst/>
              <a:cxnLst/>
              <a:rect l="l" t="t" r="r" b="b"/>
              <a:pathLst>
                <a:path w="18315" h="10786" extrusionOk="0">
                  <a:moveTo>
                    <a:pt x="8939" y="441"/>
                  </a:moveTo>
                  <a:cubicBezTo>
                    <a:pt x="9427" y="441"/>
                    <a:pt x="9919" y="482"/>
                    <a:pt x="10410" y="566"/>
                  </a:cubicBezTo>
                  <a:cubicBezTo>
                    <a:pt x="12684" y="953"/>
                    <a:pt x="14669" y="2199"/>
                    <a:pt x="16007" y="4082"/>
                  </a:cubicBezTo>
                  <a:cubicBezTo>
                    <a:pt x="17297" y="5904"/>
                    <a:pt x="17830" y="8108"/>
                    <a:pt x="17508" y="10313"/>
                  </a:cubicBezTo>
                  <a:lnTo>
                    <a:pt x="484" y="7415"/>
                  </a:lnTo>
                  <a:cubicBezTo>
                    <a:pt x="909" y="5232"/>
                    <a:pt x="2140" y="3323"/>
                    <a:pt x="3963" y="2033"/>
                  </a:cubicBezTo>
                  <a:cubicBezTo>
                    <a:pt x="5439" y="987"/>
                    <a:pt x="7164" y="441"/>
                    <a:pt x="8939" y="441"/>
                  </a:cubicBezTo>
                  <a:close/>
                  <a:moveTo>
                    <a:pt x="8949" y="1"/>
                  </a:moveTo>
                  <a:cubicBezTo>
                    <a:pt x="7081" y="1"/>
                    <a:pt x="5261" y="575"/>
                    <a:pt x="3710" y="1678"/>
                  </a:cubicBezTo>
                  <a:cubicBezTo>
                    <a:pt x="1732" y="3075"/>
                    <a:pt x="420" y="5167"/>
                    <a:pt x="11" y="7554"/>
                  </a:cubicBezTo>
                  <a:cubicBezTo>
                    <a:pt x="0" y="7614"/>
                    <a:pt x="17" y="7673"/>
                    <a:pt x="49" y="7721"/>
                  </a:cubicBezTo>
                  <a:cubicBezTo>
                    <a:pt x="82" y="7770"/>
                    <a:pt x="135" y="7802"/>
                    <a:pt x="189" y="7807"/>
                  </a:cubicBezTo>
                  <a:lnTo>
                    <a:pt x="17652" y="10781"/>
                  </a:lnTo>
                  <a:cubicBezTo>
                    <a:pt x="17669" y="10781"/>
                    <a:pt x="17679" y="10786"/>
                    <a:pt x="17690" y="10786"/>
                  </a:cubicBezTo>
                  <a:cubicBezTo>
                    <a:pt x="17739" y="10786"/>
                    <a:pt x="17781" y="10770"/>
                    <a:pt x="17819" y="10743"/>
                  </a:cubicBezTo>
                  <a:cubicBezTo>
                    <a:pt x="17868" y="10711"/>
                    <a:pt x="17895" y="10657"/>
                    <a:pt x="17905" y="10604"/>
                  </a:cubicBezTo>
                  <a:cubicBezTo>
                    <a:pt x="18314" y="8211"/>
                    <a:pt x="17766" y="5807"/>
                    <a:pt x="16362" y="3829"/>
                  </a:cubicBezTo>
                  <a:cubicBezTo>
                    <a:pt x="14959" y="1850"/>
                    <a:pt x="12872" y="538"/>
                    <a:pt x="10480" y="129"/>
                  </a:cubicBezTo>
                  <a:cubicBezTo>
                    <a:pt x="9969" y="43"/>
                    <a:pt x="9457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6"/>
          <p:cNvGrpSpPr/>
          <p:nvPr/>
        </p:nvGrpSpPr>
        <p:grpSpPr>
          <a:xfrm rot="5400000">
            <a:off x="61191" y="4111977"/>
            <a:ext cx="772426" cy="519717"/>
            <a:chOff x="8286630" y="1495902"/>
            <a:chExt cx="772426" cy="519717"/>
          </a:xfrm>
        </p:grpSpPr>
        <p:sp>
          <p:nvSpPr>
            <p:cNvPr id="493" name="Google Shape;493;p36"/>
            <p:cNvSpPr/>
            <p:nvPr/>
          </p:nvSpPr>
          <p:spPr>
            <a:xfrm rot="-10256884" flipH="1">
              <a:off x="8323180" y="1558112"/>
              <a:ext cx="698893" cy="395344"/>
            </a:xfrm>
            <a:custGeom>
              <a:avLst/>
              <a:gdLst/>
              <a:ahLst/>
              <a:cxnLst/>
              <a:rect l="l" t="t" r="r" b="b"/>
              <a:pathLst>
                <a:path w="18288" h="10345" extrusionOk="0">
                  <a:moveTo>
                    <a:pt x="8723" y="1"/>
                  </a:moveTo>
                  <a:cubicBezTo>
                    <a:pt x="4484" y="1"/>
                    <a:pt x="737" y="3052"/>
                    <a:pt x="1" y="7372"/>
                  </a:cubicBezTo>
                  <a:lnTo>
                    <a:pt x="17464" y="10345"/>
                  </a:lnTo>
                  <a:cubicBezTo>
                    <a:pt x="18288" y="5521"/>
                    <a:pt x="15045" y="947"/>
                    <a:pt x="10222" y="128"/>
                  </a:cubicBezTo>
                  <a:cubicBezTo>
                    <a:pt x="9719" y="43"/>
                    <a:pt x="9217" y="1"/>
                    <a:pt x="8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 rot="-10256884" flipH="1">
              <a:off x="8314588" y="1549700"/>
              <a:ext cx="716511" cy="412121"/>
            </a:xfrm>
            <a:custGeom>
              <a:avLst/>
              <a:gdLst/>
              <a:ahLst/>
              <a:cxnLst/>
              <a:rect l="l" t="t" r="r" b="b"/>
              <a:pathLst>
                <a:path w="18749" h="10784" extrusionOk="0">
                  <a:moveTo>
                    <a:pt x="8941" y="437"/>
                  </a:moveTo>
                  <a:cubicBezTo>
                    <a:pt x="9429" y="437"/>
                    <a:pt x="9920" y="478"/>
                    <a:pt x="10410" y="562"/>
                  </a:cubicBezTo>
                  <a:cubicBezTo>
                    <a:pt x="12684" y="949"/>
                    <a:pt x="14674" y="2197"/>
                    <a:pt x="16007" y="4078"/>
                  </a:cubicBezTo>
                  <a:cubicBezTo>
                    <a:pt x="17297" y="5900"/>
                    <a:pt x="17830" y="8106"/>
                    <a:pt x="17513" y="10310"/>
                  </a:cubicBezTo>
                  <a:lnTo>
                    <a:pt x="484" y="7411"/>
                  </a:lnTo>
                  <a:cubicBezTo>
                    <a:pt x="909" y="5229"/>
                    <a:pt x="2140" y="3320"/>
                    <a:pt x="3963" y="2029"/>
                  </a:cubicBezTo>
                  <a:cubicBezTo>
                    <a:pt x="5439" y="983"/>
                    <a:pt x="7167" y="437"/>
                    <a:pt x="8941" y="437"/>
                  </a:cubicBezTo>
                  <a:close/>
                  <a:moveTo>
                    <a:pt x="8936" y="0"/>
                  </a:moveTo>
                  <a:cubicBezTo>
                    <a:pt x="7073" y="0"/>
                    <a:pt x="5261" y="575"/>
                    <a:pt x="3710" y="1674"/>
                  </a:cubicBezTo>
                  <a:cubicBezTo>
                    <a:pt x="1732" y="3078"/>
                    <a:pt x="420" y="5165"/>
                    <a:pt x="10" y="7552"/>
                  </a:cubicBezTo>
                  <a:cubicBezTo>
                    <a:pt x="0" y="7610"/>
                    <a:pt x="16" y="7670"/>
                    <a:pt x="48" y="7719"/>
                  </a:cubicBezTo>
                  <a:cubicBezTo>
                    <a:pt x="80" y="7766"/>
                    <a:pt x="134" y="7799"/>
                    <a:pt x="194" y="7804"/>
                  </a:cubicBezTo>
                  <a:lnTo>
                    <a:pt x="17657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7"/>
                    <a:pt x="17910" y="10600"/>
                  </a:cubicBezTo>
                  <a:cubicBezTo>
                    <a:pt x="18749" y="5664"/>
                    <a:pt x="15416" y="971"/>
                    <a:pt x="10485" y="132"/>
                  </a:cubicBezTo>
                  <a:cubicBezTo>
                    <a:pt x="9968" y="44"/>
                    <a:pt x="9450" y="0"/>
                    <a:pt x="8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 rot="-10256884" flipH="1">
              <a:off x="8578932" y="1520949"/>
              <a:ext cx="195857" cy="181602"/>
            </a:xfrm>
            <a:custGeom>
              <a:avLst/>
              <a:gdLst/>
              <a:ahLst/>
              <a:cxnLst/>
              <a:rect l="l" t="t" r="r" b="b"/>
              <a:pathLst>
                <a:path w="5125" h="4752" extrusionOk="0">
                  <a:moveTo>
                    <a:pt x="2561" y="0"/>
                  </a:moveTo>
                  <a:cubicBezTo>
                    <a:pt x="1422" y="0"/>
                    <a:pt x="419" y="819"/>
                    <a:pt x="221" y="1975"/>
                  </a:cubicBezTo>
                  <a:cubicBezTo>
                    <a:pt x="0" y="3271"/>
                    <a:pt x="871" y="4497"/>
                    <a:pt x="2167" y="4717"/>
                  </a:cubicBezTo>
                  <a:cubicBezTo>
                    <a:pt x="2302" y="4740"/>
                    <a:pt x="2436" y="4751"/>
                    <a:pt x="2568" y="4751"/>
                  </a:cubicBezTo>
                  <a:cubicBezTo>
                    <a:pt x="3702" y="4751"/>
                    <a:pt x="4706" y="3932"/>
                    <a:pt x="4904" y="2776"/>
                  </a:cubicBezTo>
                  <a:cubicBezTo>
                    <a:pt x="5125" y="1481"/>
                    <a:pt x="4254" y="255"/>
                    <a:pt x="2963" y="34"/>
                  </a:cubicBezTo>
                  <a:cubicBezTo>
                    <a:pt x="2828" y="11"/>
                    <a:pt x="2693" y="0"/>
                    <a:pt x="2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 rot="-10256884" flipH="1">
              <a:off x="8569943" y="1512207"/>
              <a:ext cx="209156" cy="198341"/>
            </a:xfrm>
            <a:custGeom>
              <a:avLst/>
              <a:gdLst/>
              <a:ahLst/>
              <a:cxnLst/>
              <a:rect l="l" t="t" r="r" b="b"/>
              <a:pathLst>
                <a:path w="5473" h="5190" extrusionOk="0">
                  <a:moveTo>
                    <a:pt x="2795" y="436"/>
                  </a:moveTo>
                  <a:cubicBezTo>
                    <a:pt x="2919" y="436"/>
                    <a:pt x="3038" y="447"/>
                    <a:pt x="3162" y="469"/>
                  </a:cubicBezTo>
                  <a:cubicBezTo>
                    <a:pt x="4333" y="667"/>
                    <a:pt x="5123" y="1785"/>
                    <a:pt x="4924" y="2958"/>
                  </a:cubicBezTo>
                  <a:cubicBezTo>
                    <a:pt x="4746" y="4007"/>
                    <a:pt x="3830" y="4752"/>
                    <a:pt x="2799" y="4752"/>
                  </a:cubicBezTo>
                  <a:cubicBezTo>
                    <a:pt x="2679" y="4752"/>
                    <a:pt x="2557" y="4742"/>
                    <a:pt x="2435" y="4721"/>
                  </a:cubicBezTo>
                  <a:cubicBezTo>
                    <a:pt x="1263" y="4522"/>
                    <a:pt x="472" y="3404"/>
                    <a:pt x="671" y="2231"/>
                  </a:cubicBezTo>
                  <a:cubicBezTo>
                    <a:pt x="854" y="1184"/>
                    <a:pt x="1768" y="436"/>
                    <a:pt x="2795" y="436"/>
                  </a:cubicBezTo>
                  <a:close/>
                  <a:moveTo>
                    <a:pt x="2797" y="0"/>
                  </a:moveTo>
                  <a:cubicBezTo>
                    <a:pt x="1554" y="0"/>
                    <a:pt x="459" y="895"/>
                    <a:pt x="241" y="2162"/>
                  </a:cubicBezTo>
                  <a:cubicBezTo>
                    <a:pt x="0" y="3571"/>
                    <a:pt x="956" y="4909"/>
                    <a:pt x="2365" y="5152"/>
                  </a:cubicBezTo>
                  <a:cubicBezTo>
                    <a:pt x="2510" y="5179"/>
                    <a:pt x="2656" y="5189"/>
                    <a:pt x="2800" y="5189"/>
                  </a:cubicBezTo>
                  <a:cubicBezTo>
                    <a:pt x="4043" y="5189"/>
                    <a:pt x="5140" y="4291"/>
                    <a:pt x="5355" y="3028"/>
                  </a:cubicBezTo>
                  <a:cubicBezTo>
                    <a:pt x="5473" y="2345"/>
                    <a:pt x="5317" y="1662"/>
                    <a:pt x="4914" y="1092"/>
                  </a:cubicBezTo>
                  <a:cubicBezTo>
                    <a:pt x="4517" y="527"/>
                    <a:pt x="3919" y="156"/>
                    <a:pt x="3237" y="38"/>
                  </a:cubicBezTo>
                  <a:cubicBezTo>
                    <a:pt x="3089" y="12"/>
                    <a:pt x="2942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6"/>
          <p:cNvGrpSpPr/>
          <p:nvPr/>
        </p:nvGrpSpPr>
        <p:grpSpPr>
          <a:xfrm rot="10800000" flipH="1">
            <a:off x="8260271" y="3438481"/>
            <a:ext cx="775736" cy="858152"/>
            <a:chOff x="8279621" y="819010"/>
            <a:chExt cx="775736" cy="858152"/>
          </a:xfrm>
        </p:grpSpPr>
        <p:sp>
          <p:nvSpPr>
            <p:cNvPr id="498" name="Google Shape;498;p36"/>
            <p:cNvSpPr/>
            <p:nvPr/>
          </p:nvSpPr>
          <p:spPr>
            <a:xfrm rot="-10256884" flipH="1">
              <a:off x="8319716" y="1219612"/>
              <a:ext cx="698855" cy="395382"/>
            </a:xfrm>
            <a:custGeom>
              <a:avLst/>
              <a:gdLst/>
              <a:ahLst/>
              <a:cxnLst/>
              <a:rect l="l" t="t" r="r" b="b"/>
              <a:pathLst>
                <a:path w="18287" h="10346" extrusionOk="0">
                  <a:moveTo>
                    <a:pt x="8715" y="1"/>
                  </a:moveTo>
                  <a:cubicBezTo>
                    <a:pt x="4478" y="1"/>
                    <a:pt x="736" y="3053"/>
                    <a:pt x="0" y="7371"/>
                  </a:cubicBezTo>
                  <a:lnTo>
                    <a:pt x="17463" y="10345"/>
                  </a:lnTo>
                  <a:cubicBezTo>
                    <a:pt x="18287" y="5521"/>
                    <a:pt x="15039" y="946"/>
                    <a:pt x="10216" y="129"/>
                  </a:cubicBezTo>
                  <a:cubicBezTo>
                    <a:pt x="9712" y="43"/>
                    <a:pt x="9210" y="1"/>
                    <a:pt x="8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 rot="-10256884" flipH="1">
              <a:off x="8311079" y="1211258"/>
              <a:ext cx="716320" cy="412121"/>
            </a:xfrm>
            <a:custGeom>
              <a:avLst/>
              <a:gdLst/>
              <a:ahLst/>
              <a:cxnLst/>
              <a:rect l="l" t="t" r="r" b="b"/>
              <a:pathLst>
                <a:path w="18744" h="10784" extrusionOk="0">
                  <a:moveTo>
                    <a:pt x="8939" y="439"/>
                  </a:moveTo>
                  <a:cubicBezTo>
                    <a:pt x="9427" y="439"/>
                    <a:pt x="9919" y="480"/>
                    <a:pt x="10410" y="563"/>
                  </a:cubicBezTo>
                  <a:cubicBezTo>
                    <a:pt x="12684" y="950"/>
                    <a:pt x="14668" y="2197"/>
                    <a:pt x="16007" y="4080"/>
                  </a:cubicBezTo>
                  <a:cubicBezTo>
                    <a:pt x="17297" y="5902"/>
                    <a:pt x="17830" y="8106"/>
                    <a:pt x="17507" y="10311"/>
                  </a:cubicBezTo>
                  <a:lnTo>
                    <a:pt x="479" y="7413"/>
                  </a:lnTo>
                  <a:cubicBezTo>
                    <a:pt x="909" y="5229"/>
                    <a:pt x="2140" y="3321"/>
                    <a:pt x="3963" y="2030"/>
                  </a:cubicBezTo>
                  <a:cubicBezTo>
                    <a:pt x="5439" y="985"/>
                    <a:pt x="7163" y="439"/>
                    <a:pt x="8939" y="439"/>
                  </a:cubicBezTo>
                  <a:close/>
                  <a:moveTo>
                    <a:pt x="8936" y="1"/>
                  </a:moveTo>
                  <a:cubicBezTo>
                    <a:pt x="7073" y="1"/>
                    <a:pt x="5258" y="575"/>
                    <a:pt x="3710" y="1676"/>
                  </a:cubicBezTo>
                  <a:cubicBezTo>
                    <a:pt x="1732" y="3080"/>
                    <a:pt x="420" y="5165"/>
                    <a:pt x="11" y="7557"/>
                  </a:cubicBezTo>
                  <a:cubicBezTo>
                    <a:pt x="0" y="7612"/>
                    <a:pt x="16" y="7671"/>
                    <a:pt x="48" y="7719"/>
                  </a:cubicBezTo>
                  <a:cubicBezTo>
                    <a:pt x="80" y="7768"/>
                    <a:pt x="134" y="7800"/>
                    <a:pt x="189" y="7805"/>
                  </a:cubicBezTo>
                  <a:lnTo>
                    <a:pt x="17652" y="10778"/>
                  </a:lnTo>
                  <a:cubicBezTo>
                    <a:pt x="17669" y="10783"/>
                    <a:pt x="17679" y="10783"/>
                    <a:pt x="17689" y="10783"/>
                  </a:cubicBezTo>
                  <a:cubicBezTo>
                    <a:pt x="17798" y="10783"/>
                    <a:pt x="17888" y="10709"/>
                    <a:pt x="17905" y="10601"/>
                  </a:cubicBezTo>
                  <a:cubicBezTo>
                    <a:pt x="18744" y="5666"/>
                    <a:pt x="15416" y="971"/>
                    <a:pt x="10480" y="132"/>
                  </a:cubicBezTo>
                  <a:cubicBezTo>
                    <a:pt x="9965" y="44"/>
                    <a:pt x="9449" y="1"/>
                    <a:pt x="8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 rot="-10256884" flipH="1">
              <a:off x="8316213" y="881170"/>
              <a:ext cx="698664" cy="395306"/>
            </a:xfrm>
            <a:custGeom>
              <a:avLst/>
              <a:gdLst/>
              <a:ahLst/>
              <a:cxnLst/>
              <a:rect l="l" t="t" r="r" b="b"/>
              <a:pathLst>
                <a:path w="18282" h="10344" extrusionOk="0">
                  <a:moveTo>
                    <a:pt x="8715" y="0"/>
                  </a:moveTo>
                  <a:cubicBezTo>
                    <a:pt x="4477" y="0"/>
                    <a:pt x="731" y="3052"/>
                    <a:pt x="0" y="7370"/>
                  </a:cubicBezTo>
                  <a:lnTo>
                    <a:pt x="17463" y="10343"/>
                  </a:lnTo>
                  <a:cubicBezTo>
                    <a:pt x="18282" y="5521"/>
                    <a:pt x="15039" y="945"/>
                    <a:pt x="10216" y="128"/>
                  </a:cubicBezTo>
                  <a:cubicBezTo>
                    <a:pt x="9712" y="42"/>
                    <a:pt x="921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 rot="-10256884" flipH="1">
              <a:off x="8307681" y="871482"/>
              <a:ext cx="699657" cy="412082"/>
            </a:xfrm>
            <a:custGeom>
              <a:avLst/>
              <a:gdLst/>
              <a:ahLst/>
              <a:cxnLst/>
              <a:rect l="l" t="t" r="r" b="b"/>
              <a:pathLst>
                <a:path w="18308" h="10783" extrusionOk="0">
                  <a:moveTo>
                    <a:pt x="8953" y="439"/>
                  </a:moveTo>
                  <a:cubicBezTo>
                    <a:pt x="9431" y="439"/>
                    <a:pt x="9916" y="479"/>
                    <a:pt x="10404" y="561"/>
                  </a:cubicBezTo>
                  <a:cubicBezTo>
                    <a:pt x="15029" y="1347"/>
                    <a:pt x="18173" y="5696"/>
                    <a:pt x="17507" y="10309"/>
                  </a:cubicBezTo>
                  <a:lnTo>
                    <a:pt x="479" y="7412"/>
                  </a:lnTo>
                  <a:cubicBezTo>
                    <a:pt x="1282" y="3319"/>
                    <a:pt x="4891" y="439"/>
                    <a:pt x="8953" y="439"/>
                  </a:cubicBezTo>
                  <a:close/>
                  <a:moveTo>
                    <a:pt x="8946" y="1"/>
                  </a:moveTo>
                  <a:cubicBezTo>
                    <a:pt x="4606" y="1"/>
                    <a:pt x="762" y="3136"/>
                    <a:pt x="11" y="7557"/>
                  </a:cubicBezTo>
                  <a:cubicBezTo>
                    <a:pt x="0" y="7611"/>
                    <a:pt x="11" y="7670"/>
                    <a:pt x="43" y="7718"/>
                  </a:cubicBezTo>
                  <a:cubicBezTo>
                    <a:pt x="80" y="7767"/>
                    <a:pt x="129" y="7799"/>
                    <a:pt x="189" y="7804"/>
                  </a:cubicBezTo>
                  <a:lnTo>
                    <a:pt x="17652" y="10778"/>
                  </a:lnTo>
                  <a:cubicBezTo>
                    <a:pt x="17662" y="10783"/>
                    <a:pt x="17674" y="10783"/>
                    <a:pt x="17689" y="10783"/>
                  </a:cubicBezTo>
                  <a:cubicBezTo>
                    <a:pt x="17791" y="10783"/>
                    <a:pt x="17883" y="10708"/>
                    <a:pt x="17905" y="10599"/>
                  </a:cubicBezTo>
                  <a:cubicBezTo>
                    <a:pt x="18308" y="8207"/>
                    <a:pt x="17759" y="5804"/>
                    <a:pt x="16362" y="3825"/>
                  </a:cubicBezTo>
                  <a:cubicBezTo>
                    <a:pt x="14959" y="1847"/>
                    <a:pt x="12867" y="534"/>
                    <a:pt x="10480" y="132"/>
                  </a:cubicBezTo>
                  <a:cubicBezTo>
                    <a:pt x="9965" y="43"/>
                    <a:pt x="9452" y="1"/>
                    <a:pt x="8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 rot="-10256884" flipH="1">
              <a:off x="8575417" y="1184959"/>
              <a:ext cx="195857" cy="181640"/>
            </a:xfrm>
            <a:custGeom>
              <a:avLst/>
              <a:gdLst/>
              <a:ahLst/>
              <a:cxnLst/>
              <a:rect l="l" t="t" r="r" b="b"/>
              <a:pathLst>
                <a:path w="5125" h="4753" extrusionOk="0">
                  <a:moveTo>
                    <a:pt x="2557" y="1"/>
                  </a:moveTo>
                  <a:cubicBezTo>
                    <a:pt x="1423" y="1"/>
                    <a:pt x="419" y="821"/>
                    <a:pt x="221" y="1981"/>
                  </a:cubicBezTo>
                  <a:cubicBezTo>
                    <a:pt x="1" y="3271"/>
                    <a:pt x="872" y="4497"/>
                    <a:pt x="2162" y="4718"/>
                  </a:cubicBezTo>
                  <a:cubicBezTo>
                    <a:pt x="2297" y="4741"/>
                    <a:pt x="2432" y="4752"/>
                    <a:pt x="2565" y="4752"/>
                  </a:cubicBezTo>
                  <a:cubicBezTo>
                    <a:pt x="3703" y="4752"/>
                    <a:pt x="4707" y="3933"/>
                    <a:pt x="4904" y="2777"/>
                  </a:cubicBezTo>
                  <a:cubicBezTo>
                    <a:pt x="5125" y="1480"/>
                    <a:pt x="4254" y="254"/>
                    <a:pt x="2958" y="35"/>
                  </a:cubicBezTo>
                  <a:cubicBezTo>
                    <a:pt x="2824" y="12"/>
                    <a:pt x="2690" y="1"/>
                    <a:pt x="2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 rot="-10256884" flipH="1">
              <a:off x="8571142" y="1176613"/>
              <a:ext cx="204226" cy="198264"/>
            </a:xfrm>
            <a:custGeom>
              <a:avLst/>
              <a:gdLst/>
              <a:ahLst/>
              <a:cxnLst/>
              <a:rect l="l" t="t" r="r" b="b"/>
              <a:pathLst>
                <a:path w="5344" h="5188" extrusionOk="0">
                  <a:moveTo>
                    <a:pt x="2666" y="439"/>
                  </a:moveTo>
                  <a:cubicBezTo>
                    <a:pt x="2790" y="439"/>
                    <a:pt x="2914" y="451"/>
                    <a:pt x="3038" y="466"/>
                  </a:cubicBezTo>
                  <a:cubicBezTo>
                    <a:pt x="3602" y="563"/>
                    <a:pt x="4097" y="875"/>
                    <a:pt x="4430" y="1349"/>
                  </a:cubicBezTo>
                  <a:cubicBezTo>
                    <a:pt x="4763" y="1816"/>
                    <a:pt x="4899" y="2386"/>
                    <a:pt x="4802" y="2955"/>
                  </a:cubicBezTo>
                  <a:cubicBezTo>
                    <a:pt x="4705" y="3526"/>
                    <a:pt x="4393" y="4020"/>
                    <a:pt x="3919" y="4354"/>
                  </a:cubicBezTo>
                  <a:cubicBezTo>
                    <a:pt x="3553" y="4615"/>
                    <a:pt x="3124" y="4751"/>
                    <a:pt x="2681" y="4751"/>
                  </a:cubicBezTo>
                  <a:cubicBezTo>
                    <a:pt x="2559" y="4751"/>
                    <a:pt x="2435" y="4740"/>
                    <a:pt x="2311" y="4719"/>
                  </a:cubicBezTo>
                  <a:cubicBezTo>
                    <a:pt x="1742" y="4623"/>
                    <a:pt x="1247" y="4310"/>
                    <a:pt x="914" y="3843"/>
                  </a:cubicBezTo>
                  <a:cubicBezTo>
                    <a:pt x="581" y="3370"/>
                    <a:pt x="452" y="2801"/>
                    <a:pt x="549" y="2230"/>
                  </a:cubicBezTo>
                  <a:cubicBezTo>
                    <a:pt x="646" y="1665"/>
                    <a:pt x="957" y="1171"/>
                    <a:pt x="1425" y="838"/>
                  </a:cubicBezTo>
                  <a:cubicBezTo>
                    <a:pt x="1795" y="575"/>
                    <a:pt x="2226" y="439"/>
                    <a:pt x="2666" y="439"/>
                  </a:cubicBezTo>
                  <a:close/>
                  <a:moveTo>
                    <a:pt x="2672" y="0"/>
                  </a:moveTo>
                  <a:cubicBezTo>
                    <a:pt x="2138" y="0"/>
                    <a:pt x="1617" y="164"/>
                    <a:pt x="1172" y="478"/>
                  </a:cubicBezTo>
                  <a:cubicBezTo>
                    <a:pt x="608" y="880"/>
                    <a:pt x="231" y="1478"/>
                    <a:pt x="118" y="2161"/>
                  </a:cubicBezTo>
                  <a:cubicBezTo>
                    <a:pt x="0" y="2843"/>
                    <a:pt x="156" y="3531"/>
                    <a:pt x="559" y="4096"/>
                  </a:cubicBezTo>
                  <a:cubicBezTo>
                    <a:pt x="957" y="4660"/>
                    <a:pt x="1554" y="5037"/>
                    <a:pt x="2237" y="5149"/>
                  </a:cubicBezTo>
                  <a:cubicBezTo>
                    <a:pt x="2388" y="5176"/>
                    <a:pt x="2532" y="5188"/>
                    <a:pt x="2678" y="5188"/>
                  </a:cubicBezTo>
                  <a:cubicBezTo>
                    <a:pt x="3210" y="5188"/>
                    <a:pt x="3731" y="5027"/>
                    <a:pt x="4172" y="4709"/>
                  </a:cubicBezTo>
                  <a:cubicBezTo>
                    <a:pt x="4738" y="4310"/>
                    <a:pt x="5113" y="3714"/>
                    <a:pt x="5232" y="3032"/>
                  </a:cubicBezTo>
                  <a:cubicBezTo>
                    <a:pt x="5344" y="2349"/>
                    <a:pt x="5189" y="1660"/>
                    <a:pt x="4790" y="1096"/>
                  </a:cubicBezTo>
                  <a:cubicBezTo>
                    <a:pt x="4388" y="531"/>
                    <a:pt x="3790" y="155"/>
                    <a:pt x="3108" y="37"/>
                  </a:cubicBezTo>
                  <a:cubicBezTo>
                    <a:pt x="2962" y="12"/>
                    <a:pt x="2817" y="0"/>
                    <a:pt x="2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 rot="-10256884" flipH="1">
              <a:off x="8571988" y="849041"/>
              <a:ext cx="195627" cy="181411"/>
            </a:xfrm>
            <a:custGeom>
              <a:avLst/>
              <a:gdLst/>
              <a:ahLst/>
              <a:cxnLst/>
              <a:rect l="l" t="t" r="r" b="b"/>
              <a:pathLst>
                <a:path w="5119" h="4747" extrusionOk="0">
                  <a:moveTo>
                    <a:pt x="2555" y="1"/>
                  </a:moveTo>
                  <a:cubicBezTo>
                    <a:pt x="1420" y="1"/>
                    <a:pt x="412" y="815"/>
                    <a:pt x="214" y="1977"/>
                  </a:cubicBezTo>
                  <a:cubicBezTo>
                    <a:pt x="0" y="3267"/>
                    <a:pt x="865" y="4493"/>
                    <a:pt x="2162" y="4712"/>
                  </a:cubicBezTo>
                  <a:cubicBezTo>
                    <a:pt x="2297" y="4736"/>
                    <a:pt x="2432" y="4747"/>
                    <a:pt x="2564" y="4747"/>
                  </a:cubicBezTo>
                  <a:cubicBezTo>
                    <a:pt x="3698" y="4747"/>
                    <a:pt x="4701" y="3931"/>
                    <a:pt x="4897" y="2772"/>
                  </a:cubicBezTo>
                  <a:cubicBezTo>
                    <a:pt x="5118" y="1481"/>
                    <a:pt x="4247" y="250"/>
                    <a:pt x="2957" y="35"/>
                  </a:cubicBezTo>
                  <a:cubicBezTo>
                    <a:pt x="2822" y="12"/>
                    <a:pt x="2688" y="1"/>
                    <a:pt x="2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 rot="-10256884" flipH="1">
              <a:off x="8567626" y="840668"/>
              <a:ext cx="204302" cy="198226"/>
            </a:xfrm>
            <a:custGeom>
              <a:avLst/>
              <a:gdLst/>
              <a:ahLst/>
              <a:cxnLst/>
              <a:rect l="l" t="t" r="r" b="b"/>
              <a:pathLst>
                <a:path w="5346" h="5187" extrusionOk="0">
                  <a:moveTo>
                    <a:pt x="2668" y="439"/>
                  </a:moveTo>
                  <a:cubicBezTo>
                    <a:pt x="2792" y="439"/>
                    <a:pt x="2909" y="449"/>
                    <a:pt x="3033" y="471"/>
                  </a:cubicBezTo>
                  <a:cubicBezTo>
                    <a:pt x="3604" y="568"/>
                    <a:pt x="4098" y="880"/>
                    <a:pt x="4431" y="1347"/>
                  </a:cubicBezTo>
                  <a:cubicBezTo>
                    <a:pt x="4765" y="1816"/>
                    <a:pt x="4894" y="2391"/>
                    <a:pt x="4797" y="2955"/>
                  </a:cubicBezTo>
                  <a:cubicBezTo>
                    <a:pt x="4700" y="3526"/>
                    <a:pt x="4388" y="4020"/>
                    <a:pt x="3921" y="4353"/>
                  </a:cubicBezTo>
                  <a:cubicBezTo>
                    <a:pt x="3554" y="4615"/>
                    <a:pt x="3121" y="4751"/>
                    <a:pt x="2680" y="4751"/>
                  </a:cubicBezTo>
                  <a:cubicBezTo>
                    <a:pt x="2558" y="4751"/>
                    <a:pt x="2435" y="4740"/>
                    <a:pt x="2313" y="4719"/>
                  </a:cubicBezTo>
                  <a:cubicBezTo>
                    <a:pt x="1743" y="4622"/>
                    <a:pt x="1249" y="4310"/>
                    <a:pt x="914" y="3843"/>
                  </a:cubicBezTo>
                  <a:cubicBezTo>
                    <a:pt x="581" y="3375"/>
                    <a:pt x="452" y="2799"/>
                    <a:pt x="549" y="2235"/>
                  </a:cubicBezTo>
                  <a:cubicBezTo>
                    <a:pt x="646" y="1665"/>
                    <a:pt x="958" y="1171"/>
                    <a:pt x="1425" y="836"/>
                  </a:cubicBezTo>
                  <a:cubicBezTo>
                    <a:pt x="1792" y="573"/>
                    <a:pt x="2227" y="439"/>
                    <a:pt x="2668" y="439"/>
                  </a:cubicBezTo>
                  <a:close/>
                  <a:moveTo>
                    <a:pt x="2673" y="0"/>
                  </a:moveTo>
                  <a:cubicBezTo>
                    <a:pt x="2139" y="0"/>
                    <a:pt x="1617" y="164"/>
                    <a:pt x="1172" y="482"/>
                  </a:cubicBezTo>
                  <a:cubicBezTo>
                    <a:pt x="608" y="880"/>
                    <a:pt x="232" y="1476"/>
                    <a:pt x="114" y="2159"/>
                  </a:cubicBezTo>
                  <a:cubicBezTo>
                    <a:pt x="1" y="2843"/>
                    <a:pt x="157" y="3531"/>
                    <a:pt x="554" y="4095"/>
                  </a:cubicBezTo>
                  <a:cubicBezTo>
                    <a:pt x="958" y="4660"/>
                    <a:pt x="1554" y="5037"/>
                    <a:pt x="2237" y="5149"/>
                  </a:cubicBezTo>
                  <a:cubicBezTo>
                    <a:pt x="2383" y="5176"/>
                    <a:pt x="2534" y="5186"/>
                    <a:pt x="2678" y="5186"/>
                  </a:cubicBezTo>
                  <a:cubicBezTo>
                    <a:pt x="3211" y="5186"/>
                    <a:pt x="3727" y="5025"/>
                    <a:pt x="4173" y="4708"/>
                  </a:cubicBezTo>
                  <a:cubicBezTo>
                    <a:pt x="4738" y="4310"/>
                    <a:pt x="5115" y="3714"/>
                    <a:pt x="5227" y="3030"/>
                  </a:cubicBezTo>
                  <a:cubicBezTo>
                    <a:pt x="5346" y="2347"/>
                    <a:pt x="5189" y="1660"/>
                    <a:pt x="4786" y="1094"/>
                  </a:cubicBezTo>
                  <a:cubicBezTo>
                    <a:pt x="4388" y="531"/>
                    <a:pt x="3792" y="154"/>
                    <a:pt x="3108" y="36"/>
                  </a:cubicBezTo>
                  <a:cubicBezTo>
                    <a:pt x="2963" y="12"/>
                    <a:pt x="2818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1500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S Electives Health Subject for High School - 9th Grade: Academic Success by Slidesgo">
  <a:themeElements>
    <a:clrScheme name="Simple Light">
      <a:dk1>
        <a:srgbClr val="272525"/>
      </a:dk1>
      <a:lt1>
        <a:srgbClr val="FFFFFF"/>
      </a:lt1>
      <a:dk2>
        <a:srgbClr val="FDFDE9"/>
      </a:dk2>
      <a:lt2>
        <a:srgbClr val="FFF9A7"/>
      </a:lt2>
      <a:accent1>
        <a:srgbClr val="E2B0A1"/>
      </a:accent1>
      <a:accent2>
        <a:srgbClr val="F5F1BD"/>
      </a:accent2>
      <a:accent3>
        <a:srgbClr val="F5E4CA"/>
      </a:accent3>
      <a:accent4>
        <a:srgbClr val="F8F9DA"/>
      </a:accent4>
      <a:accent5>
        <a:srgbClr val="DB846A"/>
      </a:accent5>
      <a:accent6>
        <a:srgbClr val="FFFFFF"/>
      </a:accent6>
      <a:hlink>
        <a:srgbClr val="27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1452</Words>
  <Application>Microsoft Office PowerPoint</Application>
  <PresentationFormat>On-screen Show (16:9)</PresentationFormat>
  <Paragraphs>117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Black Han Sans</vt:lpstr>
      <vt:lpstr>Amasis MT Pro Black</vt:lpstr>
      <vt:lpstr>Josefin Slab Thin</vt:lpstr>
      <vt:lpstr>Bebas Neue</vt:lpstr>
      <vt:lpstr>Roboto Condensed Light</vt:lpstr>
      <vt:lpstr>Titan One</vt:lpstr>
      <vt:lpstr>Arial</vt:lpstr>
      <vt:lpstr>Franklin Gothic Book</vt:lpstr>
      <vt:lpstr>HS Electives Health Subject for High School - 9th Grade: Academic Success by Slidesgo</vt:lpstr>
      <vt:lpstr>BABAK FINAL</vt:lpstr>
      <vt:lpstr>KETENTUAN UMUM BABAK FINAL</vt:lpstr>
      <vt:lpstr>PowerPoint Presentation</vt:lpstr>
      <vt:lpstr>CERDAS CERMAT</vt:lpstr>
      <vt:lpstr>CHOOSE THE ROOM</vt:lpstr>
      <vt:lpstr>MEKANISME CHOOSE THE ROOM</vt:lpstr>
      <vt:lpstr>MEKANISME CHOOSE THE ROOM</vt:lpstr>
      <vt:lpstr>SIMULASI CHOOSE THE ROOM</vt:lpstr>
      <vt:lpstr>SIMULASI CHOOSE THE ROOM</vt:lpstr>
      <vt:lpstr>PowerPoint Presentation</vt:lpstr>
      <vt:lpstr>TTS</vt:lpstr>
      <vt:lpstr>MEKANISME TTS</vt:lpstr>
      <vt:lpstr>SIMULASI TEKA TEKI SILANG</vt:lpstr>
      <vt:lpstr>SIMULASI TTS</vt:lpstr>
      <vt:lpstr>TEKA TEKI SILANG</vt:lpstr>
      <vt:lpstr>BABAK BONUS</vt:lpstr>
      <vt:lpstr>MEKANISME BABAK BONUS</vt:lpstr>
      <vt:lpstr>BAGAN  KOMPETISI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MEETING: BABAK FINAL</dc:title>
  <cp:lastModifiedBy>Lindawati Wijoyo</cp:lastModifiedBy>
  <cp:revision>14</cp:revision>
  <dcterms:modified xsi:type="dcterms:W3CDTF">2021-09-10T15:09:27Z</dcterms:modified>
</cp:coreProperties>
</file>